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6" r:id="rId5"/>
    <p:sldId id="3680" r:id="rId6"/>
    <p:sldId id="3681" r:id="rId7"/>
    <p:sldId id="284" r:id="rId8"/>
    <p:sldId id="3677" r:id="rId9"/>
    <p:sldId id="3676" r:id="rId10"/>
    <p:sldId id="3112" r:id="rId11"/>
    <p:sldId id="287" r:id="rId12"/>
    <p:sldId id="3684" r:id="rId13"/>
    <p:sldId id="3685" r:id="rId14"/>
    <p:sldId id="488" r:id="rId15"/>
    <p:sldId id="29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4C84"/>
    <a:srgbClr val="176DAD"/>
    <a:srgbClr val="0D78C9"/>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89" autoAdjust="0"/>
    <p:restoredTop sz="81379"/>
  </p:normalViewPr>
  <p:slideViewPr>
    <p:cSldViewPr>
      <p:cViewPr varScale="1">
        <p:scale>
          <a:sx n="81" d="100"/>
          <a:sy n="81" d="100"/>
        </p:scale>
        <p:origin x="200" y="784"/>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ejing Fan [RPG]" userId="ecfd7e06-0c15-45cb-a0bb-659592c7a3f4" providerId="ADAL" clId="{1FC3BE08-3057-4C7C-A894-AB79AFA4A531}"/>
    <pc:docChg chg="addSld delSld">
      <pc:chgData name="Yejing Fan [RPG]" userId="ecfd7e06-0c15-45cb-a0bb-659592c7a3f4" providerId="ADAL" clId="{1FC3BE08-3057-4C7C-A894-AB79AFA4A531}" dt="2023-11-30T16:42:04.926" v="1" actId="2696"/>
      <pc:docMkLst>
        <pc:docMk/>
      </pc:docMkLst>
      <pc:sldChg chg="add del">
        <pc:chgData name="Yejing Fan [RPG]" userId="ecfd7e06-0c15-45cb-a0bb-659592c7a3f4" providerId="ADAL" clId="{1FC3BE08-3057-4C7C-A894-AB79AFA4A531}" dt="2023-11-30T16:42:04.926" v="1" actId="2696"/>
        <pc:sldMkLst>
          <pc:docMk/>
          <pc:sldMk cId="2737467274" sldId="3692"/>
        </pc:sldMkLst>
      </pc:sldChg>
    </pc:docChg>
  </pc:docChgLst>
  <pc:docChgLst>
    <pc:chgData name="Leonardo Boran" userId="S::boranle_tcd.ie#ext#@mathworks.onmicrosoft.com::3e24d780-ea74-406d-9806-e78c1e747a3d" providerId="AD" clId="Web-{238EB410-9D12-C310-F981-85EF8F6B12C0}"/>
    <pc:docChg chg="sldOrd">
      <pc:chgData name="Leonardo Boran" userId="S::boranle_tcd.ie#ext#@mathworks.onmicrosoft.com::3e24d780-ea74-406d-9806-e78c1e747a3d" providerId="AD" clId="Web-{238EB410-9D12-C310-F981-85EF8F6B12C0}" dt="2024-01-13T16:07:12.231" v="0"/>
      <pc:docMkLst>
        <pc:docMk/>
      </pc:docMkLst>
      <pc:sldChg chg="ord">
        <pc:chgData name="Leonardo Boran" userId="S::boranle_tcd.ie#ext#@mathworks.onmicrosoft.com::3e24d780-ea74-406d-9806-e78c1e747a3d" providerId="AD" clId="Web-{238EB410-9D12-C310-F981-85EF8F6B12C0}" dt="2024-01-13T16:07:12.231" v="0"/>
        <pc:sldMkLst>
          <pc:docMk/>
          <pc:sldMk cId="2669320718" sldId="3684"/>
        </pc:sldMkLst>
      </pc:sldChg>
    </pc:docChg>
  </pc:docChgLst>
  <pc:docChgLst>
    <pc:chgData name="21071a0279" userId="S::21071a0279_vnrvjiet.in#ext#@mathworks.onmicrosoft.com::9c23a121-a6d5-46be-aa80-7e73ad00bdda" providerId="AD" clId="Web-{81639880-4128-A86D-0378-AB544C19D75D}"/>
    <pc:docChg chg="modSld">
      <pc:chgData name="21071a0279" userId="S::21071a0279_vnrvjiet.in#ext#@mathworks.onmicrosoft.com::9c23a121-a6d5-46be-aa80-7e73ad00bdda" providerId="AD" clId="Web-{81639880-4128-A86D-0378-AB544C19D75D}" dt="2024-01-15T18:05:57.724" v="0" actId="14100"/>
      <pc:docMkLst>
        <pc:docMk/>
      </pc:docMkLst>
      <pc:sldChg chg="modSp">
        <pc:chgData name="21071a0279" userId="S::21071a0279_vnrvjiet.in#ext#@mathworks.onmicrosoft.com::9c23a121-a6d5-46be-aa80-7e73ad00bdda" providerId="AD" clId="Web-{81639880-4128-A86D-0378-AB544C19D75D}" dt="2024-01-15T18:05:57.724" v="0" actId="14100"/>
        <pc:sldMkLst>
          <pc:docMk/>
          <pc:sldMk cId="2784395857" sldId="275"/>
        </pc:sldMkLst>
        <pc:picChg chg="mod">
          <ac:chgData name="21071a0279" userId="S::21071a0279_vnrvjiet.in#ext#@mathworks.onmicrosoft.com::9c23a121-a6d5-46be-aa80-7e73ad00bdda" providerId="AD" clId="Web-{81639880-4128-A86D-0378-AB544C19D75D}" dt="2024-01-15T18:05:57.724" v="0" actId="14100"/>
          <ac:picMkLst>
            <pc:docMk/>
            <pc:sldMk cId="2784395857" sldId="275"/>
            <ac:picMk id="5" creationId="{BD4E61A6-3992-4236-864D-D2ABD4E51B3B}"/>
          </ac:picMkLst>
        </pc:picChg>
      </pc:sldChg>
    </pc:docChg>
  </pc:docChgLst>
  <pc:docChgLst>
    <pc:chgData name="m113140006" userId="S::m113140006_student.nsysu.edu.tw#ext#@mathworks.onmicrosoft.com::f51dce7d-d801-4b52-82cf-8ec7e8a1ad66" providerId="AD" clId="Web-{CB898C2F-964B-F09A-5F28-5EE7A7EEC068}"/>
    <pc:docChg chg="sldOrd">
      <pc:chgData name="m113140006" userId="S::m113140006_student.nsysu.edu.tw#ext#@mathworks.onmicrosoft.com::f51dce7d-d801-4b52-82cf-8ec7e8a1ad66" providerId="AD" clId="Web-{CB898C2F-964B-F09A-5F28-5EE7A7EEC068}" dt="2023-10-18T10:59:43.925" v="0"/>
      <pc:docMkLst>
        <pc:docMk/>
      </pc:docMkLst>
      <pc:sldChg chg="ord">
        <pc:chgData name="m113140006" userId="S::m113140006_student.nsysu.edu.tw#ext#@mathworks.onmicrosoft.com::f51dce7d-d801-4b52-82cf-8ec7e8a1ad66" providerId="AD" clId="Web-{CB898C2F-964B-F09A-5F28-5EE7A7EEC068}" dt="2023-10-18T10:59:43.925" v="0"/>
        <pc:sldMkLst>
          <pc:docMk/>
          <pc:sldMk cId="1260370939" sldId="3112"/>
        </pc:sldMkLst>
      </pc:sldChg>
    </pc:docChg>
  </pc:docChgLst>
  <pc:docChgLst>
    <pc:chgData name="Young, Matthew" userId="S::matthew.young12_student.montana.edu#ext#@mathworks.onmicrosoft.com::281b9cb8-a071-48cc-8fff-acf9e938146d" providerId="AD" clId="Web-{A317242F-0575-4E12-8015-F8CF6B8B41A0}"/>
    <pc:docChg chg="sldOrd">
      <pc:chgData name="Young, Matthew" userId="S::matthew.young12_student.montana.edu#ext#@mathworks.onmicrosoft.com::281b9cb8-a071-48cc-8fff-acf9e938146d" providerId="AD" clId="Web-{A317242F-0575-4E12-8015-F8CF6B8B41A0}" dt="2023-12-17T19:26:58.576" v="0"/>
      <pc:docMkLst>
        <pc:docMk/>
      </pc:docMkLst>
      <pc:sldChg chg="ord">
        <pc:chgData name="Young, Matthew" userId="S::matthew.young12_student.montana.edu#ext#@mathworks.onmicrosoft.com::281b9cb8-a071-48cc-8fff-acf9e938146d" providerId="AD" clId="Web-{A317242F-0575-4E12-8015-F8CF6B8B41A0}" dt="2023-12-17T19:26:58.576" v="0"/>
        <pc:sldMkLst>
          <pc:docMk/>
          <pc:sldMk cId="2200720386" sldId="3691"/>
        </pc:sldMkLst>
      </pc:sldChg>
    </pc:docChg>
  </pc:docChgLst>
  <pc:docChgLst>
    <pc:chgData name="Owen Paul" userId="ee0a81db-ca00-4c5e-aa06-3ae977a65289" providerId="ADAL" clId="{A06F5CB8-761A-477C-AF9F-FCD49D70B9AA}"/>
    <pc:docChg chg="undo custSel mod addSld delSld modSld sldOrd">
      <pc:chgData name="Owen Paul" userId="ee0a81db-ca00-4c5e-aa06-3ae977a65289" providerId="ADAL" clId="{A06F5CB8-761A-477C-AF9F-FCD49D70B9AA}" dt="2020-09-11T15:56:24.673" v="4441" actId="1035"/>
      <pc:docMkLst>
        <pc:docMk/>
      </pc:docMkLst>
      <pc:sldChg chg="modSp">
        <pc:chgData name="Owen Paul" userId="ee0a81db-ca00-4c5e-aa06-3ae977a65289" providerId="ADAL" clId="{A06F5CB8-761A-477C-AF9F-FCD49D70B9AA}" dt="2020-08-24T18:36:43.721" v="1100" actId="20577"/>
        <pc:sldMkLst>
          <pc:docMk/>
          <pc:sldMk cId="0" sldId="256"/>
        </pc:sldMkLst>
        <pc:spChg chg="mod">
          <ac:chgData name="Owen Paul" userId="ee0a81db-ca00-4c5e-aa06-3ae977a65289" providerId="ADAL" clId="{A06F5CB8-761A-477C-AF9F-FCD49D70B9AA}" dt="2020-08-24T18:36:43.721" v="1100" actId="20577"/>
          <ac:spMkLst>
            <pc:docMk/>
            <pc:sldMk cId="0" sldId="256"/>
            <ac:spMk id="2" creationId="{00000000-0000-0000-0000-000000000000}"/>
          </ac:spMkLst>
        </pc:spChg>
      </pc:sldChg>
      <pc:sldChg chg="addSp delSp modSp ord">
        <pc:chgData name="Owen Paul" userId="ee0a81db-ca00-4c5e-aa06-3ae977a65289" providerId="ADAL" clId="{A06F5CB8-761A-477C-AF9F-FCD49D70B9AA}" dt="2020-08-25T12:48:01.473" v="1920"/>
        <pc:sldMkLst>
          <pc:docMk/>
          <pc:sldMk cId="2784395857" sldId="275"/>
        </pc:sldMkLst>
        <pc:spChg chg="add del mod">
          <ac:chgData name="Owen Paul" userId="ee0a81db-ca00-4c5e-aa06-3ae977a65289" providerId="ADAL" clId="{A06F5CB8-761A-477C-AF9F-FCD49D70B9AA}" dt="2020-08-25T12:48:01.473" v="1920"/>
          <ac:spMkLst>
            <pc:docMk/>
            <pc:sldMk cId="2784395857" sldId="275"/>
            <ac:spMk id="2" creationId="{BEFF343D-2206-45C3-80FE-42F55DF7E8D2}"/>
          </ac:spMkLst>
        </pc:spChg>
        <pc:spChg chg="mod">
          <ac:chgData name="Owen Paul" userId="ee0a81db-ca00-4c5e-aa06-3ae977a65289" providerId="ADAL" clId="{A06F5CB8-761A-477C-AF9F-FCD49D70B9AA}" dt="2020-08-20T18:48:13.613" v="845" actId="20577"/>
          <ac:spMkLst>
            <pc:docMk/>
            <pc:sldMk cId="2784395857" sldId="275"/>
            <ac:spMk id="3" creationId="{00000000-0000-0000-0000-000000000000}"/>
          </ac:spMkLst>
        </pc:spChg>
        <pc:spChg chg="mod">
          <ac:chgData name="Owen Paul" userId="ee0a81db-ca00-4c5e-aa06-3ae977a65289" providerId="ADAL" clId="{A06F5CB8-761A-477C-AF9F-FCD49D70B9AA}" dt="2020-08-24T23:46:26.595" v="1681" actId="403"/>
          <ac:spMkLst>
            <pc:docMk/>
            <pc:sldMk cId="2784395857" sldId="275"/>
            <ac:spMk id="4" creationId="{00000000-0000-0000-0000-000000000000}"/>
          </ac:spMkLst>
        </pc:spChg>
        <pc:picChg chg="add">
          <ac:chgData name="Owen Paul" userId="ee0a81db-ca00-4c5e-aa06-3ae977a65289" providerId="ADAL" clId="{A06F5CB8-761A-477C-AF9F-FCD49D70B9AA}" dt="2020-08-25T12:48:01.473" v="1920"/>
          <ac:picMkLst>
            <pc:docMk/>
            <pc:sldMk cId="2784395857" sldId="275"/>
            <ac:picMk id="5" creationId="{BD4E61A6-3992-4236-864D-D2ABD4E51B3B}"/>
          </ac:picMkLst>
        </pc:picChg>
      </pc:sldChg>
      <pc:sldChg chg="del">
        <pc:chgData name="Owen Paul" userId="ee0a81db-ca00-4c5e-aa06-3ae977a65289" providerId="ADAL" clId="{A06F5CB8-761A-477C-AF9F-FCD49D70B9AA}" dt="2020-08-24T23:43:45.407" v="1412" actId="2696"/>
        <pc:sldMkLst>
          <pc:docMk/>
          <pc:sldMk cId="2264931374" sldId="276"/>
        </pc:sldMkLst>
      </pc:sldChg>
      <pc:sldChg chg="modSp del ord">
        <pc:chgData name="Owen Paul" userId="ee0a81db-ca00-4c5e-aa06-3ae977a65289" providerId="ADAL" clId="{A06F5CB8-761A-477C-AF9F-FCD49D70B9AA}" dt="2020-08-20T18:45:50.591" v="809" actId="2696"/>
        <pc:sldMkLst>
          <pc:docMk/>
          <pc:sldMk cId="4010556367" sldId="277"/>
        </pc:sldMkLst>
        <pc:spChg chg="mod">
          <ac:chgData name="Owen Paul" userId="ee0a81db-ca00-4c5e-aa06-3ae977a65289" providerId="ADAL" clId="{A06F5CB8-761A-477C-AF9F-FCD49D70B9AA}" dt="2020-08-19T19:36:50.232" v="43" actId="20577"/>
          <ac:spMkLst>
            <pc:docMk/>
            <pc:sldMk cId="4010556367" sldId="277"/>
            <ac:spMk id="2" creationId="{A0D72DBF-F6CD-4E53-9470-CD8B410DA841}"/>
          </ac:spMkLst>
        </pc:spChg>
      </pc:sldChg>
      <pc:sldChg chg="del ord">
        <pc:chgData name="Owen Paul" userId="ee0a81db-ca00-4c5e-aa06-3ae977a65289" providerId="ADAL" clId="{A06F5CB8-761A-477C-AF9F-FCD49D70B9AA}" dt="2020-08-20T18:45:50.596" v="810" actId="2696"/>
        <pc:sldMkLst>
          <pc:docMk/>
          <pc:sldMk cId="3439607366" sldId="278"/>
        </pc:sldMkLst>
      </pc:sldChg>
      <pc:sldChg chg="addSp delSp modSp add ord modTransition delAnim modAnim">
        <pc:chgData name="Owen Paul" userId="ee0a81db-ca00-4c5e-aa06-3ae977a65289" providerId="ADAL" clId="{A06F5CB8-761A-477C-AF9F-FCD49D70B9AA}" dt="2020-09-11T15:56:24.673" v="4441" actId="1035"/>
        <pc:sldMkLst>
          <pc:docMk/>
          <pc:sldMk cId="120997819" sldId="284"/>
        </pc:sldMkLst>
        <pc:spChg chg="mod">
          <ac:chgData name="Owen Paul" userId="ee0a81db-ca00-4c5e-aa06-3ae977a65289" providerId="ADAL" clId="{A06F5CB8-761A-477C-AF9F-FCD49D70B9AA}" dt="2020-08-24T18:58:14.869" v="1128" actId="1076"/>
          <ac:spMkLst>
            <pc:docMk/>
            <pc:sldMk cId="120997819" sldId="284"/>
            <ac:spMk id="3" creationId="{6976826C-BB3C-4C30-BF92-4EE987B1E3F1}"/>
          </ac:spMkLst>
        </pc:spChg>
        <pc:spChg chg="add del mod">
          <ac:chgData name="Owen Paul" userId="ee0a81db-ca00-4c5e-aa06-3ae977a65289" providerId="ADAL" clId="{A06F5CB8-761A-477C-AF9F-FCD49D70B9AA}" dt="2020-08-24T19:06:00.251" v="1215" actId="478"/>
          <ac:spMkLst>
            <pc:docMk/>
            <pc:sldMk cId="120997819" sldId="284"/>
            <ac:spMk id="4" creationId="{386998C3-67F2-4F38-882A-325B278F6116}"/>
          </ac:spMkLst>
        </pc:spChg>
        <pc:spChg chg="add mod">
          <ac:chgData name="Owen Paul" userId="ee0a81db-ca00-4c5e-aa06-3ae977a65289" providerId="ADAL" clId="{A06F5CB8-761A-477C-AF9F-FCD49D70B9AA}" dt="2020-08-24T19:12:20.308" v="1259" actId="1036"/>
          <ac:spMkLst>
            <pc:docMk/>
            <pc:sldMk cId="120997819" sldId="284"/>
            <ac:spMk id="6" creationId="{9A5152FE-5E79-446D-848D-21485C3BB9D0}"/>
          </ac:spMkLst>
        </pc:spChg>
        <pc:spChg chg="add del">
          <ac:chgData name="Owen Paul" userId="ee0a81db-ca00-4c5e-aa06-3ae977a65289" providerId="ADAL" clId="{A06F5CB8-761A-477C-AF9F-FCD49D70B9AA}" dt="2020-08-24T18:58:05.912" v="1125"/>
          <ac:spMkLst>
            <pc:docMk/>
            <pc:sldMk cId="120997819" sldId="284"/>
            <ac:spMk id="7" creationId="{52ACD7BD-10C2-42C3-9EC7-51375DC17BDE}"/>
          </ac:spMkLst>
        </pc:spChg>
        <pc:spChg chg="add del mod">
          <ac:chgData name="Owen Paul" userId="ee0a81db-ca00-4c5e-aa06-3ae977a65289" providerId="ADAL" clId="{A06F5CB8-761A-477C-AF9F-FCD49D70B9AA}" dt="2020-08-24T19:06:09.116" v="1218" actId="478"/>
          <ac:spMkLst>
            <pc:docMk/>
            <pc:sldMk cId="120997819" sldId="284"/>
            <ac:spMk id="8" creationId="{011E7891-AAF1-445D-9C4D-B499A0253312}"/>
          </ac:spMkLst>
        </pc:spChg>
        <pc:spChg chg="add mod">
          <ac:chgData name="Owen Paul" userId="ee0a81db-ca00-4c5e-aa06-3ae977a65289" providerId="ADAL" clId="{A06F5CB8-761A-477C-AF9F-FCD49D70B9AA}" dt="2020-08-24T19:12:20.308" v="1259" actId="1036"/>
          <ac:spMkLst>
            <pc:docMk/>
            <pc:sldMk cId="120997819" sldId="284"/>
            <ac:spMk id="9" creationId="{284E658C-ED2F-4010-AB9E-4704689A6377}"/>
          </ac:spMkLst>
        </pc:spChg>
        <pc:spChg chg="add del mod">
          <ac:chgData name="Owen Paul" userId="ee0a81db-ca00-4c5e-aa06-3ae977a65289" providerId="ADAL" clId="{A06F5CB8-761A-477C-AF9F-FCD49D70B9AA}" dt="2020-08-24T19:06:10.725" v="1219" actId="478"/>
          <ac:spMkLst>
            <pc:docMk/>
            <pc:sldMk cId="120997819" sldId="284"/>
            <ac:spMk id="10" creationId="{85F1DE36-C890-4AEF-BC1C-961D337FF45F}"/>
          </ac:spMkLst>
        </pc:spChg>
        <pc:spChg chg="add mod">
          <ac:chgData name="Owen Paul" userId="ee0a81db-ca00-4c5e-aa06-3ae977a65289" providerId="ADAL" clId="{A06F5CB8-761A-477C-AF9F-FCD49D70B9AA}" dt="2020-08-25T12:33:34.422" v="1877" actId="20577"/>
          <ac:spMkLst>
            <pc:docMk/>
            <pc:sldMk cId="120997819" sldId="284"/>
            <ac:spMk id="11" creationId="{BEF24D90-4CF3-4718-8357-D7DAC8774EBB}"/>
          </ac:spMkLst>
        </pc:spChg>
        <pc:spChg chg="add mod">
          <ac:chgData name="Owen Paul" userId="ee0a81db-ca00-4c5e-aa06-3ae977a65289" providerId="ADAL" clId="{A06F5CB8-761A-477C-AF9F-FCD49D70B9AA}" dt="2020-08-24T19:12:33.811" v="1260" actId="1076"/>
          <ac:spMkLst>
            <pc:docMk/>
            <pc:sldMk cId="120997819" sldId="284"/>
            <ac:spMk id="12" creationId="{B4D2C151-1108-47AF-8CD4-54241469E89C}"/>
          </ac:spMkLst>
        </pc:spChg>
        <pc:spChg chg="add mod">
          <ac:chgData name="Owen Paul" userId="ee0a81db-ca00-4c5e-aa06-3ae977a65289" providerId="ADAL" clId="{A06F5CB8-761A-477C-AF9F-FCD49D70B9AA}" dt="2020-08-24T19:12:20.308" v="1259" actId="1036"/>
          <ac:spMkLst>
            <pc:docMk/>
            <pc:sldMk cId="120997819" sldId="284"/>
            <ac:spMk id="16" creationId="{2CDAE02A-4683-4C5A-9E7D-EECD4B87F485}"/>
          </ac:spMkLst>
        </pc:spChg>
        <pc:spChg chg="add del mod">
          <ac:chgData name="Owen Paul" userId="ee0a81db-ca00-4c5e-aa06-3ae977a65289" providerId="ADAL" clId="{A06F5CB8-761A-477C-AF9F-FCD49D70B9AA}" dt="2020-08-24T19:19:21.860" v="1283" actId="478"/>
          <ac:spMkLst>
            <pc:docMk/>
            <pc:sldMk cId="120997819" sldId="284"/>
            <ac:spMk id="18" creationId="{261B933E-0A5D-4D36-89BC-B2A76B046DC8}"/>
          </ac:spMkLst>
        </pc:spChg>
        <pc:spChg chg="add mod">
          <ac:chgData name="Owen Paul" userId="ee0a81db-ca00-4c5e-aa06-3ae977a65289" providerId="ADAL" clId="{A06F5CB8-761A-477C-AF9F-FCD49D70B9AA}" dt="2020-08-25T12:24:18.847" v="1793" actId="20577"/>
          <ac:spMkLst>
            <pc:docMk/>
            <pc:sldMk cId="120997819" sldId="284"/>
            <ac:spMk id="19" creationId="{E482A45C-05BF-446C-8FC4-C0D944E243BB}"/>
          </ac:spMkLst>
        </pc:spChg>
        <pc:spChg chg="add mod">
          <ac:chgData name="Owen Paul" userId="ee0a81db-ca00-4c5e-aa06-3ae977a65289" providerId="ADAL" clId="{A06F5CB8-761A-477C-AF9F-FCD49D70B9AA}" dt="2020-08-25T12:24:05.040" v="1790" actId="1076"/>
          <ac:spMkLst>
            <pc:docMk/>
            <pc:sldMk cId="120997819" sldId="284"/>
            <ac:spMk id="20" creationId="{8A44E4F3-6DC0-44C9-8AB5-3C82D1757BF6}"/>
          </ac:spMkLst>
        </pc:spChg>
        <pc:spChg chg="add mod">
          <ac:chgData name="Owen Paul" userId="ee0a81db-ca00-4c5e-aa06-3ae977a65289" providerId="ADAL" clId="{A06F5CB8-761A-477C-AF9F-FCD49D70B9AA}" dt="2020-08-25T12:24:30.352" v="1797" actId="20577"/>
          <ac:spMkLst>
            <pc:docMk/>
            <pc:sldMk cId="120997819" sldId="284"/>
            <ac:spMk id="21" creationId="{F6B4860C-A2BC-4ACC-BE21-16AFB61D6DC5}"/>
          </ac:spMkLst>
        </pc:spChg>
        <pc:spChg chg="add mod">
          <ac:chgData name="Owen Paul" userId="ee0a81db-ca00-4c5e-aa06-3ae977a65289" providerId="ADAL" clId="{A06F5CB8-761A-477C-AF9F-FCD49D70B9AA}" dt="2020-08-25T12:26:26.224" v="1817" actId="20577"/>
          <ac:spMkLst>
            <pc:docMk/>
            <pc:sldMk cId="120997819" sldId="284"/>
            <ac:spMk id="22" creationId="{CBC9590E-42C3-4E97-8280-653B29ED37FA}"/>
          </ac:spMkLst>
        </pc:spChg>
        <pc:spChg chg="add mod">
          <ac:chgData name="Owen Paul" userId="ee0a81db-ca00-4c5e-aa06-3ae977a65289" providerId="ADAL" clId="{A06F5CB8-761A-477C-AF9F-FCD49D70B9AA}" dt="2020-09-11T15:56:24.673" v="4441" actId="1035"/>
          <ac:spMkLst>
            <pc:docMk/>
            <pc:sldMk cId="120997819" sldId="284"/>
            <ac:spMk id="23" creationId="{5ACEBF79-F98C-4323-B873-C117B300FC30}"/>
          </ac:spMkLst>
        </pc:spChg>
        <pc:spChg chg="add mod">
          <ac:chgData name="Owen Paul" userId="ee0a81db-ca00-4c5e-aa06-3ae977a65289" providerId="ADAL" clId="{A06F5CB8-761A-477C-AF9F-FCD49D70B9AA}" dt="2020-08-25T12:26:31.056" v="1819" actId="20577"/>
          <ac:spMkLst>
            <pc:docMk/>
            <pc:sldMk cId="120997819" sldId="284"/>
            <ac:spMk id="24" creationId="{B74C69A8-CEF6-4FFD-98B1-8FC669413C14}"/>
          </ac:spMkLst>
        </pc:spChg>
        <pc:spChg chg="add mod">
          <ac:chgData name="Owen Paul" userId="ee0a81db-ca00-4c5e-aa06-3ae977a65289" providerId="ADAL" clId="{A06F5CB8-761A-477C-AF9F-FCD49D70B9AA}" dt="2020-08-25T12:26:17.551" v="1815" actId="1076"/>
          <ac:spMkLst>
            <pc:docMk/>
            <pc:sldMk cId="120997819" sldId="284"/>
            <ac:spMk id="25" creationId="{77FE4D92-B9FB-4E2A-9590-E1A930839215}"/>
          </ac:spMkLst>
        </pc:spChg>
        <pc:spChg chg="add mod">
          <ac:chgData name="Owen Paul" userId="ee0a81db-ca00-4c5e-aa06-3ae977a65289" providerId="ADAL" clId="{A06F5CB8-761A-477C-AF9F-FCD49D70B9AA}" dt="2020-08-25T12:27:05.007" v="1828" actId="20577"/>
          <ac:spMkLst>
            <pc:docMk/>
            <pc:sldMk cId="120997819" sldId="284"/>
            <ac:spMk id="26" creationId="{EB2FD56C-BA5B-4FC4-BFA2-8CEB36FF1ECA}"/>
          </ac:spMkLst>
        </pc:spChg>
        <pc:spChg chg="add mod">
          <ac:chgData name="Owen Paul" userId="ee0a81db-ca00-4c5e-aa06-3ae977a65289" providerId="ADAL" clId="{A06F5CB8-761A-477C-AF9F-FCD49D70B9AA}" dt="2020-09-11T15:56:24.673" v="4441" actId="1035"/>
          <ac:spMkLst>
            <pc:docMk/>
            <pc:sldMk cId="120997819" sldId="284"/>
            <ac:spMk id="27" creationId="{D04ED186-FA58-4084-9C02-F7B70C93A36B}"/>
          </ac:spMkLst>
        </pc:spChg>
        <pc:spChg chg="add mod">
          <ac:chgData name="Owen Paul" userId="ee0a81db-ca00-4c5e-aa06-3ae977a65289" providerId="ADAL" clId="{A06F5CB8-761A-477C-AF9F-FCD49D70B9AA}" dt="2020-08-25T12:27:08.768" v="1830" actId="20577"/>
          <ac:spMkLst>
            <pc:docMk/>
            <pc:sldMk cId="120997819" sldId="284"/>
            <ac:spMk id="28" creationId="{04F5B8A2-CCDF-4489-B2BC-9EBCB36E1BE0}"/>
          </ac:spMkLst>
        </pc:spChg>
        <pc:spChg chg="add mod">
          <ac:chgData name="Owen Paul" userId="ee0a81db-ca00-4c5e-aa06-3ae977a65289" providerId="ADAL" clId="{A06F5CB8-761A-477C-AF9F-FCD49D70B9AA}" dt="2020-08-25T12:26:53.439" v="1826" actId="20577"/>
          <ac:spMkLst>
            <pc:docMk/>
            <pc:sldMk cId="120997819" sldId="284"/>
            <ac:spMk id="29" creationId="{7087A62B-C6E9-4B0D-A801-DC06FC9D20BB}"/>
          </ac:spMkLst>
        </pc:spChg>
        <pc:spChg chg="add mod">
          <ac:chgData name="Owen Paul" userId="ee0a81db-ca00-4c5e-aa06-3ae977a65289" providerId="ADAL" clId="{A06F5CB8-761A-477C-AF9F-FCD49D70B9AA}" dt="2020-08-25T12:28:02.816" v="1839" actId="20577"/>
          <ac:spMkLst>
            <pc:docMk/>
            <pc:sldMk cId="120997819" sldId="284"/>
            <ac:spMk id="30" creationId="{F8A9C2B0-BA20-4968-B542-1A65422D47F0}"/>
          </ac:spMkLst>
        </pc:spChg>
        <pc:spChg chg="add mod">
          <ac:chgData name="Owen Paul" userId="ee0a81db-ca00-4c5e-aa06-3ae977a65289" providerId="ADAL" clId="{A06F5CB8-761A-477C-AF9F-FCD49D70B9AA}" dt="2020-09-11T15:56:24.673" v="4441" actId="1035"/>
          <ac:spMkLst>
            <pc:docMk/>
            <pc:sldMk cId="120997819" sldId="284"/>
            <ac:spMk id="31" creationId="{59EE8B9B-CEAC-4315-B051-C16121089068}"/>
          </ac:spMkLst>
        </pc:spChg>
        <pc:spChg chg="add mod">
          <ac:chgData name="Owen Paul" userId="ee0a81db-ca00-4c5e-aa06-3ae977a65289" providerId="ADAL" clId="{A06F5CB8-761A-477C-AF9F-FCD49D70B9AA}" dt="2020-08-25T12:27:54.032" v="1837" actId="20577"/>
          <ac:spMkLst>
            <pc:docMk/>
            <pc:sldMk cId="120997819" sldId="284"/>
            <ac:spMk id="32" creationId="{C81BB61B-929C-41D4-A79B-7071D40396EC}"/>
          </ac:spMkLst>
        </pc:spChg>
        <pc:spChg chg="add mod">
          <ac:chgData name="Owen Paul" userId="ee0a81db-ca00-4c5e-aa06-3ae977a65289" providerId="ADAL" clId="{A06F5CB8-761A-477C-AF9F-FCD49D70B9AA}" dt="2020-08-25T12:28:13.952" v="1842" actId="20577"/>
          <ac:spMkLst>
            <pc:docMk/>
            <pc:sldMk cId="120997819" sldId="284"/>
            <ac:spMk id="33" creationId="{067B5106-DBA5-455E-B1DC-51CD316DE918}"/>
          </ac:spMkLst>
        </pc:spChg>
        <pc:spChg chg="add mod">
          <ac:chgData name="Owen Paul" userId="ee0a81db-ca00-4c5e-aa06-3ae977a65289" providerId="ADAL" clId="{A06F5CB8-761A-477C-AF9F-FCD49D70B9AA}" dt="2020-08-25T12:28:41.089" v="1846" actId="1037"/>
          <ac:spMkLst>
            <pc:docMk/>
            <pc:sldMk cId="120997819" sldId="284"/>
            <ac:spMk id="34" creationId="{F8C5BFC4-EC66-41F2-9C18-0381611154BB}"/>
          </ac:spMkLst>
        </pc:spChg>
        <pc:spChg chg="add mod">
          <ac:chgData name="Owen Paul" userId="ee0a81db-ca00-4c5e-aa06-3ae977a65289" providerId="ADAL" clId="{A06F5CB8-761A-477C-AF9F-FCD49D70B9AA}" dt="2020-08-25T12:28:41.089" v="1846" actId="1037"/>
          <ac:spMkLst>
            <pc:docMk/>
            <pc:sldMk cId="120997819" sldId="284"/>
            <ac:spMk id="35" creationId="{57C9C6ED-B67A-42E5-86C6-FC74684F666A}"/>
          </ac:spMkLst>
        </pc:spChg>
        <pc:spChg chg="add mod">
          <ac:chgData name="Owen Paul" userId="ee0a81db-ca00-4c5e-aa06-3ae977a65289" providerId="ADAL" clId="{A06F5CB8-761A-477C-AF9F-FCD49D70B9AA}" dt="2020-08-25T12:28:41.089" v="1846" actId="1037"/>
          <ac:spMkLst>
            <pc:docMk/>
            <pc:sldMk cId="120997819" sldId="284"/>
            <ac:spMk id="36" creationId="{D71FBFCB-59E4-4111-82F0-BFE6910516C5}"/>
          </ac:spMkLst>
        </pc:spChg>
        <pc:picChg chg="add del mod">
          <ac:chgData name="Owen Paul" userId="ee0a81db-ca00-4c5e-aa06-3ae977a65289" providerId="ADAL" clId="{A06F5CB8-761A-477C-AF9F-FCD49D70B9AA}" dt="2020-08-24T19:06:03.688" v="1217" actId="478"/>
          <ac:picMkLst>
            <pc:docMk/>
            <pc:sldMk cId="120997819" sldId="284"/>
            <ac:picMk id="5" creationId="{6AE72DF1-2E95-4426-85CF-D0033C4D2AC4}"/>
          </ac:picMkLst>
        </pc:picChg>
        <pc:cxnChg chg="add mod">
          <ac:chgData name="Owen Paul" userId="ee0a81db-ca00-4c5e-aa06-3ae977a65289" providerId="ADAL" clId="{A06F5CB8-761A-477C-AF9F-FCD49D70B9AA}" dt="2020-08-24T19:12:41.044" v="1261" actId="14100"/>
          <ac:cxnSpMkLst>
            <pc:docMk/>
            <pc:sldMk cId="120997819" sldId="284"/>
            <ac:cxnSpMk id="14" creationId="{32C8AA44-E9C8-4311-8085-A8E8F209D54C}"/>
          </ac:cxnSpMkLst>
        </pc:cxnChg>
      </pc:sldChg>
      <pc:sldChg chg="delSp modSp add ord modAnim">
        <pc:chgData name="Owen Paul" userId="ee0a81db-ca00-4c5e-aa06-3ae977a65289" providerId="ADAL" clId="{A06F5CB8-761A-477C-AF9F-FCD49D70B9AA}" dt="2020-09-11T02:06:52.194" v="4382"/>
        <pc:sldMkLst>
          <pc:docMk/>
          <pc:sldMk cId="701417388" sldId="287"/>
        </pc:sldMkLst>
        <pc:spChg chg="mod">
          <ac:chgData name="Owen Paul" userId="ee0a81db-ca00-4c5e-aa06-3ae977a65289" providerId="ADAL" clId="{A06F5CB8-761A-477C-AF9F-FCD49D70B9AA}" dt="2020-09-11T02:01:55.575" v="4134" actId="20577"/>
          <ac:spMkLst>
            <pc:docMk/>
            <pc:sldMk cId="701417388" sldId="287"/>
            <ac:spMk id="2" creationId="{50733BDE-2192-4E9A-931E-D6A5798695BB}"/>
          </ac:spMkLst>
        </pc:spChg>
        <pc:spChg chg="mod">
          <ac:chgData name="Owen Paul" userId="ee0a81db-ca00-4c5e-aa06-3ae977a65289" providerId="ADAL" clId="{A06F5CB8-761A-477C-AF9F-FCD49D70B9AA}" dt="2020-09-11T02:06:30.252" v="4380" actId="20577"/>
          <ac:spMkLst>
            <pc:docMk/>
            <pc:sldMk cId="701417388" sldId="287"/>
            <ac:spMk id="3" creationId="{F22E461B-830A-4F74-9BEC-27BDEB1EA691}"/>
          </ac:spMkLst>
        </pc:spChg>
        <pc:spChg chg="del mod">
          <ac:chgData name="Owen Paul" userId="ee0a81db-ca00-4c5e-aa06-3ae977a65289" providerId="ADAL" clId="{A06F5CB8-761A-477C-AF9F-FCD49D70B9AA}" dt="2020-09-11T02:06:52.194" v="4382"/>
          <ac:spMkLst>
            <pc:docMk/>
            <pc:sldMk cId="701417388" sldId="287"/>
            <ac:spMk id="4" creationId="{DAE832BA-2F1B-446B-84D5-3CA08BC75DB1}"/>
          </ac:spMkLst>
        </pc:spChg>
        <pc:spChg chg="del mod">
          <ac:chgData name="Owen Paul" userId="ee0a81db-ca00-4c5e-aa06-3ae977a65289" providerId="ADAL" clId="{A06F5CB8-761A-477C-AF9F-FCD49D70B9AA}" dt="2020-09-11T02:06:52.194" v="4382"/>
          <ac:spMkLst>
            <pc:docMk/>
            <pc:sldMk cId="701417388" sldId="287"/>
            <ac:spMk id="30" creationId="{5694528F-45BE-48BE-8C19-9975F7DB72EE}"/>
          </ac:spMkLst>
        </pc:spChg>
        <pc:spChg chg="del mod">
          <ac:chgData name="Owen Paul" userId="ee0a81db-ca00-4c5e-aa06-3ae977a65289" providerId="ADAL" clId="{A06F5CB8-761A-477C-AF9F-FCD49D70B9AA}" dt="2020-09-11T02:06:52.194" v="4382"/>
          <ac:spMkLst>
            <pc:docMk/>
            <pc:sldMk cId="701417388" sldId="287"/>
            <ac:spMk id="31" creationId="{731DEF9B-17BD-4700-90F2-F6AE661F1756}"/>
          </ac:spMkLst>
        </pc:spChg>
        <pc:spChg chg="del mod">
          <ac:chgData name="Owen Paul" userId="ee0a81db-ca00-4c5e-aa06-3ae977a65289" providerId="ADAL" clId="{A06F5CB8-761A-477C-AF9F-FCD49D70B9AA}" dt="2020-09-11T02:06:52.194" v="4382"/>
          <ac:spMkLst>
            <pc:docMk/>
            <pc:sldMk cId="701417388" sldId="287"/>
            <ac:spMk id="32" creationId="{00199273-62B7-4DB7-BEEC-25F39B61AC5A}"/>
          </ac:spMkLst>
        </pc:spChg>
        <pc:spChg chg="del mod">
          <ac:chgData name="Owen Paul" userId="ee0a81db-ca00-4c5e-aa06-3ae977a65289" providerId="ADAL" clId="{A06F5CB8-761A-477C-AF9F-FCD49D70B9AA}" dt="2020-09-11T02:06:52.194" v="4382"/>
          <ac:spMkLst>
            <pc:docMk/>
            <pc:sldMk cId="701417388" sldId="287"/>
            <ac:spMk id="33" creationId="{A7FCF216-12DA-4154-BD9A-CD6ECF505C09}"/>
          </ac:spMkLst>
        </pc:spChg>
        <pc:spChg chg="del mod">
          <ac:chgData name="Owen Paul" userId="ee0a81db-ca00-4c5e-aa06-3ae977a65289" providerId="ADAL" clId="{A06F5CB8-761A-477C-AF9F-FCD49D70B9AA}" dt="2020-09-11T02:06:52.194" v="4382"/>
          <ac:spMkLst>
            <pc:docMk/>
            <pc:sldMk cId="701417388" sldId="287"/>
            <ac:spMk id="34" creationId="{7E07BCBC-A2D8-44E4-A6ED-7D3FD6D66F9B}"/>
          </ac:spMkLst>
        </pc:spChg>
        <pc:spChg chg="del mod">
          <ac:chgData name="Owen Paul" userId="ee0a81db-ca00-4c5e-aa06-3ae977a65289" providerId="ADAL" clId="{A06F5CB8-761A-477C-AF9F-FCD49D70B9AA}" dt="2020-09-11T02:06:52.194" v="4382"/>
          <ac:spMkLst>
            <pc:docMk/>
            <pc:sldMk cId="701417388" sldId="287"/>
            <ac:spMk id="35" creationId="{6B891377-C6C2-4AE3-AEDA-E2F10F3E4A5E}"/>
          </ac:spMkLst>
        </pc:spChg>
        <pc:spChg chg="del">
          <ac:chgData name="Owen Paul" userId="ee0a81db-ca00-4c5e-aa06-3ae977a65289" providerId="ADAL" clId="{A06F5CB8-761A-477C-AF9F-FCD49D70B9AA}" dt="2020-09-11T02:06:52.194" v="4382"/>
          <ac:spMkLst>
            <pc:docMk/>
            <pc:sldMk cId="701417388" sldId="287"/>
            <ac:spMk id="36" creationId="{F12F05A0-6B2E-47F3-ACF7-B71EF77E80A8}"/>
          </ac:spMkLst>
        </pc:spChg>
        <pc:spChg chg="del mod">
          <ac:chgData name="Owen Paul" userId="ee0a81db-ca00-4c5e-aa06-3ae977a65289" providerId="ADAL" clId="{A06F5CB8-761A-477C-AF9F-FCD49D70B9AA}" dt="2020-09-11T02:06:52.194" v="4382"/>
          <ac:spMkLst>
            <pc:docMk/>
            <pc:sldMk cId="701417388" sldId="287"/>
            <ac:spMk id="39" creationId="{BD578F66-A7DB-4960-B119-33A9CDDDB5BF}"/>
          </ac:spMkLst>
        </pc:spChg>
        <pc:spChg chg="del mod">
          <ac:chgData name="Owen Paul" userId="ee0a81db-ca00-4c5e-aa06-3ae977a65289" providerId="ADAL" clId="{A06F5CB8-761A-477C-AF9F-FCD49D70B9AA}" dt="2020-09-11T02:06:52.194" v="4382"/>
          <ac:spMkLst>
            <pc:docMk/>
            <pc:sldMk cId="701417388" sldId="287"/>
            <ac:spMk id="40" creationId="{CE354D4A-7326-496B-96E2-B0031180162E}"/>
          </ac:spMkLst>
        </pc:spChg>
        <pc:spChg chg="del mod">
          <ac:chgData name="Owen Paul" userId="ee0a81db-ca00-4c5e-aa06-3ae977a65289" providerId="ADAL" clId="{A06F5CB8-761A-477C-AF9F-FCD49D70B9AA}" dt="2020-09-11T02:06:52.194" v="4382"/>
          <ac:spMkLst>
            <pc:docMk/>
            <pc:sldMk cId="701417388" sldId="287"/>
            <ac:spMk id="41" creationId="{A559B334-4BFF-4A06-8921-64D37D7D6BAA}"/>
          </ac:spMkLst>
        </pc:spChg>
      </pc:sldChg>
      <pc:sldChg chg="add del ord">
        <pc:chgData name="Owen Paul" userId="ee0a81db-ca00-4c5e-aa06-3ae977a65289" providerId="ADAL" clId="{A06F5CB8-761A-477C-AF9F-FCD49D70B9AA}" dt="2020-08-20T14:14:03.318" v="56" actId="2696"/>
        <pc:sldMkLst>
          <pc:docMk/>
          <pc:sldMk cId="1973318839" sldId="301"/>
        </pc:sldMkLst>
      </pc:sldChg>
      <pc:sldChg chg="modSp add del ord">
        <pc:chgData name="Owen Paul" userId="ee0a81db-ca00-4c5e-aa06-3ae977a65289" providerId="ADAL" clId="{A06F5CB8-761A-477C-AF9F-FCD49D70B9AA}" dt="2020-08-24T19:03:47.651" v="1200" actId="2696"/>
        <pc:sldMkLst>
          <pc:docMk/>
          <pc:sldMk cId="257128802" sldId="375"/>
        </pc:sldMkLst>
        <pc:spChg chg="mod">
          <ac:chgData name="Owen Paul" userId="ee0a81db-ca00-4c5e-aa06-3ae977a65289" providerId="ADAL" clId="{A06F5CB8-761A-477C-AF9F-FCD49D70B9AA}" dt="2020-08-24T19:02:48.972" v="1194" actId="404"/>
          <ac:spMkLst>
            <pc:docMk/>
            <pc:sldMk cId="257128802" sldId="375"/>
            <ac:spMk id="2" creationId="{822CEDDC-1F59-43F7-AE74-DDD285B0F37C}"/>
          </ac:spMkLst>
        </pc:spChg>
        <pc:spChg chg="mod">
          <ac:chgData name="Owen Paul" userId="ee0a81db-ca00-4c5e-aa06-3ae977a65289" providerId="ADAL" clId="{A06F5CB8-761A-477C-AF9F-FCD49D70B9AA}" dt="2020-08-20T14:16:56.984" v="92" actId="1035"/>
          <ac:spMkLst>
            <pc:docMk/>
            <pc:sldMk cId="257128802" sldId="375"/>
            <ac:spMk id="3" creationId="{6E4DA8B5-C8DB-4E8F-B70A-30AD89FAAC7E}"/>
          </ac:spMkLst>
        </pc:spChg>
        <pc:spChg chg="mod">
          <ac:chgData name="Owen Paul" userId="ee0a81db-ca00-4c5e-aa06-3ae977a65289" providerId="ADAL" clId="{A06F5CB8-761A-477C-AF9F-FCD49D70B9AA}" dt="2020-08-20T14:16:56.984" v="92" actId="1035"/>
          <ac:spMkLst>
            <pc:docMk/>
            <pc:sldMk cId="257128802" sldId="375"/>
            <ac:spMk id="4" creationId="{A498728F-C1BB-449B-B3C2-EAA72224F609}"/>
          </ac:spMkLst>
        </pc:spChg>
        <pc:spChg chg="mod">
          <ac:chgData name="Owen Paul" userId="ee0a81db-ca00-4c5e-aa06-3ae977a65289" providerId="ADAL" clId="{A06F5CB8-761A-477C-AF9F-FCD49D70B9AA}" dt="2020-08-20T14:16:56.984" v="92" actId="1035"/>
          <ac:spMkLst>
            <pc:docMk/>
            <pc:sldMk cId="257128802" sldId="375"/>
            <ac:spMk id="5" creationId="{8C5957B7-29A9-4B30-8D42-0DAA6141F2B8}"/>
          </ac:spMkLst>
        </pc:spChg>
        <pc:spChg chg="mod">
          <ac:chgData name="Owen Paul" userId="ee0a81db-ca00-4c5e-aa06-3ae977a65289" providerId="ADAL" clId="{A06F5CB8-761A-477C-AF9F-FCD49D70B9AA}" dt="2020-08-20T14:16:56.984" v="92" actId="1035"/>
          <ac:spMkLst>
            <pc:docMk/>
            <pc:sldMk cId="257128802" sldId="375"/>
            <ac:spMk id="6" creationId="{D063F068-E058-4908-A588-48BFF300F166}"/>
          </ac:spMkLst>
        </pc:spChg>
        <pc:spChg chg="mod">
          <ac:chgData name="Owen Paul" userId="ee0a81db-ca00-4c5e-aa06-3ae977a65289" providerId="ADAL" clId="{A06F5CB8-761A-477C-AF9F-FCD49D70B9AA}" dt="2020-08-20T14:20:47.498" v="117" actId="20577"/>
          <ac:spMkLst>
            <pc:docMk/>
            <pc:sldMk cId="257128802" sldId="375"/>
            <ac:spMk id="22" creationId="{45FADA62-AFFF-41D1-B06D-F96A44ECDD2F}"/>
          </ac:spMkLst>
        </pc:spChg>
        <pc:grpChg chg="mod">
          <ac:chgData name="Owen Paul" userId="ee0a81db-ca00-4c5e-aa06-3ae977a65289" providerId="ADAL" clId="{A06F5CB8-761A-477C-AF9F-FCD49D70B9AA}" dt="2020-08-20T14:17:06.968" v="98" actId="1036"/>
          <ac:grpSpMkLst>
            <pc:docMk/>
            <pc:sldMk cId="257128802" sldId="375"/>
            <ac:grpSpMk id="14" creationId="{C494A09E-9AAE-4713-9CC0-875D940CF85A}"/>
          </ac:grpSpMkLst>
        </pc:grpChg>
      </pc:sldChg>
      <pc:sldChg chg="addSp delSp modSp add ord modAnim">
        <pc:chgData name="Owen Paul" userId="ee0a81db-ca00-4c5e-aa06-3ae977a65289" providerId="ADAL" clId="{A06F5CB8-761A-477C-AF9F-FCD49D70B9AA}" dt="2020-09-11T02:10:17.662" v="4434"/>
        <pc:sldMkLst>
          <pc:docMk/>
          <pc:sldMk cId="2552662928" sldId="3085"/>
        </pc:sldMkLst>
        <pc:spChg chg="mod">
          <ac:chgData name="Owen Paul" userId="ee0a81db-ca00-4c5e-aa06-3ae977a65289" providerId="ADAL" clId="{A06F5CB8-761A-477C-AF9F-FCD49D70B9AA}" dt="2020-08-25T12:45:42.139" v="1913" actId="1076"/>
          <ac:spMkLst>
            <pc:docMk/>
            <pc:sldMk cId="2552662928" sldId="3085"/>
            <ac:spMk id="3" creationId="{00000000-0000-0000-0000-000000000000}"/>
          </ac:spMkLst>
        </pc:spChg>
        <pc:spChg chg="mod topLvl">
          <ac:chgData name="Owen Paul" userId="ee0a81db-ca00-4c5e-aa06-3ae977a65289" providerId="ADAL" clId="{A06F5CB8-761A-477C-AF9F-FCD49D70B9AA}" dt="2020-09-11T02:10:02.351" v="4430" actId="165"/>
          <ac:spMkLst>
            <pc:docMk/>
            <pc:sldMk cId="2552662928" sldId="3085"/>
            <ac:spMk id="22" creationId="{00000000-0000-0000-0000-000000000000}"/>
          </ac:spMkLst>
        </pc:spChg>
        <pc:grpChg chg="mod topLvl">
          <ac:chgData name="Owen Paul" userId="ee0a81db-ca00-4c5e-aa06-3ae977a65289" providerId="ADAL" clId="{A06F5CB8-761A-477C-AF9F-FCD49D70B9AA}" dt="2020-09-11T02:10:02.351" v="4430" actId="165"/>
          <ac:grpSpMkLst>
            <pc:docMk/>
            <pc:sldMk cId="2552662928" sldId="3085"/>
            <ac:grpSpMk id="4" creationId="{00000000-0000-0000-0000-000000000000}"/>
          </ac:grpSpMkLst>
        </pc:grpChg>
        <pc:grpChg chg="mod topLvl">
          <ac:chgData name="Owen Paul" userId="ee0a81db-ca00-4c5e-aa06-3ae977a65289" providerId="ADAL" clId="{A06F5CB8-761A-477C-AF9F-FCD49D70B9AA}" dt="2020-09-11T02:10:02.351" v="4430" actId="165"/>
          <ac:grpSpMkLst>
            <pc:docMk/>
            <pc:sldMk cId="2552662928" sldId="3085"/>
            <ac:grpSpMk id="6" creationId="{00000000-0000-0000-0000-000000000000}"/>
          </ac:grpSpMkLst>
        </pc:grpChg>
        <pc:grpChg chg="mod topLvl">
          <ac:chgData name="Owen Paul" userId="ee0a81db-ca00-4c5e-aa06-3ae977a65289" providerId="ADAL" clId="{A06F5CB8-761A-477C-AF9F-FCD49D70B9AA}" dt="2020-09-11T02:10:02.351" v="4430" actId="165"/>
          <ac:grpSpMkLst>
            <pc:docMk/>
            <pc:sldMk cId="2552662928" sldId="3085"/>
            <ac:grpSpMk id="7" creationId="{00000000-0000-0000-0000-000000000000}"/>
          </ac:grpSpMkLst>
        </pc:grpChg>
        <pc:grpChg chg="mod topLvl">
          <ac:chgData name="Owen Paul" userId="ee0a81db-ca00-4c5e-aa06-3ae977a65289" providerId="ADAL" clId="{A06F5CB8-761A-477C-AF9F-FCD49D70B9AA}" dt="2020-09-11T02:10:02.351" v="4430" actId="165"/>
          <ac:grpSpMkLst>
            <pc:docMk/>
            <pc:sldMk cId="2552662928" sldId="3085"/>
            <ac:grpSpMk id="9" creationId="{00000000-0000-0000-0000-000000000000}"/>
          </ac:grpSpMkLst>
        </pc:grpChg>
        <pc:grpChg chg="add del mod">
          <ac:chgData name="Owen Paul" userId="ee0a81db-ca00-4c5e-aa06-3ae977a65289" providerId="ADAL" clId="{A06F5CB8-761A-477C-AF9F-FCD49D70B9AA}" dt="2020-09-11T02:10:02.351" v="4430" actId="165"/>
          <ac:grpSpMkLst>
            <pc:docMk/>
            <pc:sldMk cId="2552662928" sldId="3085"/>
            <ac:grpSpMk id="10" creationId="{750CE1D5-9476-4EFE-AEBB-EB650840EE2D}"/>
          </ac:grpSpMkLst>
        </pc:grpChg>
      </pc:sldChg>
      <pc:sldChg chg="addSp delSp modSp add ord modAnim">
        <pc:chgData name="Owen Paul" userId="ee0a81db-ca00-4c5e-aa06-3ae977a65289" providerId="ADAL" clId="{A06F5CB8-761A-477C-AF9F-FCD49D70B9AA}" dt="2020-09-11T01:55:50.234" v="4118" actId="113"/>
        <pc:sldMkLst>
          <pc:docMk/>
          <pc:sldMk cId="1260370939" sldId="3112"/>
        </pc:sldMkLst>
        <pc:spChg chg="mod">
          <ac:chgData name="Owen Paul" userId="ee0a81db-ca00-4c5e-aa06-3ae977a65289" providerId="ADAL" clId="{A06F5CB8-761A-477C-AF9F-FCD49D70B9AA}" dt="2020-09-11T01:55:50.234" v="4118" actId="113"/>
          <ac:spMkLst>
            <pc:docMk/>
            <pc:sldMk cId="1260370939" sldId="3112"/>
            <ac:spMk id="2" creationId="{723BC526-9DAA-49D1-A962-404D1C3B3035}"/>
          </ac:spMkLst>
        </pc:spChg>
        <pc:spChg chg="add mod">
          <ac:chgData name="Owen Paul" userId="ee0a81db-ca00-4c5e-aa06-3ae977a65289" providerId="ADAL" clId="{A06F5CB8-761A-477C-AF9F-FCD49D70B9AA}" dt="2020-09-10T19:18:20.434" v="2364" actId="20577"/>
          <ac:spMkLst>
            <pc:docMk/>
            <pc:sldMk cId="1260370939" sldId="3112"/>
            <ac:spMk id="26" creationId="{6EF7E451-A497-4218-BC40-2B753A68ACBD}"/>
          </ac:spMkLst>
        </pc:spChg>
        <pc:spChg chg="add mod">
          <ac:chgData name="Owen Paul" userId="ee0a81db-ca00-4c5e-aa06-3ae977a65289" providerId="ADAL" clId="{A06F5CB8-761A-477C-AF9F-FCD49D70B9AA}" dt="2020-09-10T19:18:25.923" v="2366" actId="20577"/>
          <ac:spMkLst>
            <pc:docMk/>
            <pc:sldMk cId="1260370939" sldId="3112"/>
            <ac:spMk id="44" creationId="{E899D156-26EF-43B3-909C-69DEA63B8518}"/>
          </ac:spMkLst>
        </pc:spChg>
        <pc:spChg chg="add mod">
          <ac:chgData name="Owen Paul" userId="ee0a81db-ca00-4c5e-aa06-3ae977a65289" providerId="ADAL" clId="{A06F5CB8-761A-477C-AF9F-FCD49D70B9AA}" dt="2020-09-10T19:18:29.474" v="2368" actId="20577"/>
          <ac:spMkLst>
            <pc:docMk/>
            <pc:sldMk cId="1260370939" sldId="3112"/>
            <ac:spMk id="45" creationId="{259542F1-730A-4E50-BB71-29CE11CAD79A}"/>
          </ac:spMkLst>
        </pc:spChg>
        <pc:spChg chg="mod">
          <ac:chgData name="Owen Paul" userId="ee0a81db-ca00-4c5e-aa06-3ae977a65289" providerId="ADAL" clId="{A06F5CB8-761A-477C-AF9F-FCD49D70B9AA}" dt="2020-08-25T12:36:28.560" v="1887" actId="404"/>
          <ac:spMkLst>
            <pc:docMk/>
            <pc:sldMk cId="1260370939" sldId="3112"/>
            <ac:spMk id="75" creationId="{3A107000-01E5-4D68-A750-D0E62A2D6D91}"/>
          </ac:spMkLst>
        </pc:spChg>
        <pc:picChg chg="del">
          <ac:chgData name="Owen Paul" userId="ee0a81db-ca00-4c5e-aa06-3ae977a65289" providerId="ADAL" clId="{A06F5CB8-761A-477C-AF9F-FCD49D70B9AA}" dt="2020-08-24T19:28:23.285" v="1309"/>
          <ac:picMkLst>
            <pc:docMk/>
            <pc:sldMk cId="1260370939" sldId="3112"/>
            <ac:picMk id="7" creationId="{6869BD9E-7A3D-4575-B5FC-D08A9927F9A0}"/>
          </ac:picMkLst>
        </pc:picChg>
        <pc:picChg chg="add del mod modCrop">
          <ac:chgData name="Owen Paul" userId="ee0a81db-ca00-4c5e-aa06-3ae977a65289" providerId="ADAL" clId="{A06F5CB8-761A-477C-AF9F-FCD49D70B9AA}" dt="2020-08-20T17:57:57.804" v="623" actId="478"/>
          <ac:picMkLst>
            <pc:docMk/>
            <pc:sldMk cId="1260370939" sldId="3112"/>
            <ac:picMk id="9" creationId="{3B5C3AEE-EE17-49D6-B33A-34D3FE2DE1B8}"/>
          </ac:picMkLst>
        </pc:picChg>
        <pc:picChg chg="add mod">
          <ac:chgData name="Owen Paul" userId="ee0a81db-ca00-4c5e-aa06-3ae977a65289" providerId="ADAL" clId="{A06F5CB8-761A-477C-AF9F-FCD49D70B9AA}" dt="2020-09-10T18:45:25.960" v="2056" actId="12788"/>
          <ac:picMkLst>
            <pc:docMk/>
            <pc:sldMk cId="1260370939" sldId="3112"/>
            <ac:picMk id="12" creationId="{4CCA0E8C-40C3-496C-869E-F56882B3E65C}"/>
          </ac:picMkLst>
        </pc:picChg>
        <pc:picChg chg="add del mod">
          <ac:chgData name="Owen Paul" userId="ee0a81db-ca00-4c5e-aa06-3ae977a65289" providerId="ADAL" clId="{A06F5CB8-761A-477C-AF9F-FCD49D70B9AA}" dt="2020-08-20T17:22:35.991" v="446" actId="478"/>
          <ac:picMkLst>
            <pc:docMk/>
            <pc:sldMk cId="1260370939" sldId="3112"/>
            <ac:picMk id="15" creationId="{9C50F208-5666-4CE7-BCE5-DEFD2AAE5A9D}"/>
          </ac:picMkLst>
        </pc:picChg>
        <pc:picChg chg="add del mod">
          <ac:chgData name="Owen Paul" userId="ee0a81db-ca00-4c5e-aa06-3ae977a65289" providerId="ADAL" clId="{A06F5CB8-761A-477C-AF9F-FCD49D70B9AA}" dt="2020-08-20T17:26:58.781" v="454" actId="478"/>
          <ac:picMkLst>
            <pc:docMk/>
            <pc:sldMk cId="1260370939" sldId="3112"/>
            <ac:picMk id="19" creationId="{B83C9BAE-C8F9-47E2-A1E9-AA7C334AF193}"/>
          </ac:picMkLst>
        </pc:picChg>
        <pc:picChg chg="add del mod modCrop">
          <ac:chgData name="Owen Paul" userId="ee0a81db-ca00-4c5e-aa06-3ae977a65289" providerId="ADAL" clId="{A06F5CB8-761A-477C-AF9F-FCD49D70B9AA}" dt="2020-08-20T17:33:04.729" v="488" actId="478"/>
          <ac:picMkLst>
            <pc:docMk/>
            <pc:sldMk cId="1260370939" sldId="3112"/>
            <ac:picMk id="21" creationId="{330A5217-7F8A-45AB-B823-3E4884DD203E}"/>
          </ac:picMkLst>
        </pc:picChg>
        <pc:picChg chg="add del mod ord modCrop">
          <ac:chgData name="Owen Paul" userId="ee0a81db-ca00-4c5e-aa06-3ae977a65289" providerId="ADAL" clId="{A06F5CB8-761A-477C-AF9F-FCD49D70B9AA}" dt="2020-08-20T17:53:52.474" v="607" actId="478"/>
          <ac:picMkLst>
            <pc:docMk/>
            <pc:sldMk cId="1260370939" sldId="3112"/>
            <ac:picMk id="23" creationId="{E73F5B68-DBF8-47D2-9FB2-3189A2CAEC12}"/>
          </ac:picMkLst>
        </pc:picChg>
        <pc:picChg chg="add del mod">
          <ac:chgData name="Owen Paul" userId="ee0a81db-ca00-4c5e-aa06-3ae977a65289" providerId="ADAL" clId="{A06F5CB8-761A-477C-AF9F-FCD49D70B9AA}" dt="2020-08-20T17:39:30.389" v="508" actId="478"/>
          <ac:picMkLst>
            <pc:docMk/>
            <pc:sldMk cId="1260370939" sldId="3112"/>
            <ac:picMk id="25" creationId="{FE501BDF-1FB1-4364-A480-9D300E996AEA}"/>
          </ac:picMkLst>
        </pc:picChg>
        <pc:picChg chg="add del mod">
          <ac:chgData name="Owen Paul" userId="ee0a81db-ca00-4c5e-aa06-3ae977a65289" providerId="ADAL" clId="{A06F5CB8-761A-477C-AF9F-FCD49D70B9AA}" dt="2020-08-20T17:56:32.908" v="613" actId="478"/>
          <ac:picMkLst>
            <pc:docMk/>
            <pc:sldMk cId="1260370939" sldId="3112"/>
            <ac:picMk id="28" creationId="{58C32A35-1902-4515-A73B-39712DD9F593}"/>
          </ac:picMkLst>
        </pc:picChg>
        <pc:picChg chg="add mod">
          <ac:chgData name="Owen Paul" userId="ee0a81db-ca00-4c5e-aa06-3ae977a65289" providerId="ADAL" clId="{A06F5CB8-761A-477C-AF9F-FCD49D70B9AA}" dt="2020-09-10T18:45:25.960" v="2056" actId="12788"/>
          <ac:picMkLst>
            <pc:docMk/>
            <pc:sldMk cId="1260370939" sldId="3112"/>
            <ac:picMk id="31" creationId="{D86FD819-D6C1-44BF-AD3E-CB0904A9EB2C}"/>
          </ac:picMkLst>
        </pc:picChg>
        <pc:picChg chg="add mod">
          <ac:chgData name="Owen Paul" userId="ee0a81db-ca00-4c5e-aa06-3ae977a65289" providerId="ADAL" clId="{A06F5CB8-761A-477C-AF9F-FCD49D70B9AA}" dt="2020-09-10T18:45:25.960" v="2056" actId="12788"/>
          <ac:picMkLst>
            <pc:docMk/>
            <pc:sldMk cId="1260370939" sldId="3112"/>
            <ac:picMk id="33" creationId="{9F60E70A-0186-4D99-8771-622C3C85B168}"/>
          </ac:picMkLst>
        </pc:picChg>
        <pc:picChg chg="del mod">
          <ac:chgData name="Owen Paul" userId="ee0a81db-ca00-4c5e-aa06-3ae977a65289" providerId="ADAL" clId="{A06F5CB8-761A-477C-AF9F-FCD49D70B9AA}" dt="2020-08-20T17:16:46.294" v="425" actId="478"/>
          <ac:picMkLst>
            <pc:docMk/>
            <pc:sldMk cId="1260370939" sldId="3112"/>
            <ac:picMk id="34" creationId="{4D3D1EFE-314C-445C-9ADC-DBFA93F18630}"/>
          </ac:picMkLst>
        </pc:picChg>
        <pc:picChg chg="add del mod">
          <ac:chgData name="Owen Paul" userId="ee0a81db-ca00-4c5e-aa06-3ae977a65289" providerId="ADAL" clId="{A06F5CB8-761A-477C-AF9F-FCD49D70B9AA}" dt="2020-08-20T18:12:36.686" v="652" actId="478"/>
          <ac:picMkLst>
            <pc:docMk/>
            <pc:sldMk cId="1260370939" sldId="3112"/>
            <ac:picMk id="37" creationId="{0D4F78C0-B381-4884-A3DF-6CBD96B4BE00}"/>
          </ac:picMkLst>
        </pc:picChg>
        <pc:picChg chg="add del mod">
          <ac:chgData name="Owen Paul" userId="ee0a81db-ca00-4c5e-aa06-3ae977a65289" providerId="ADAL" clId="{A06F5CB8-761A-477C-AF9F-FCD49D70B9AA}" dt="2020-08-20T18:12:35.759" v="651" actId="478"/>
          <ac:picMkLst>
            <pc:docMk/>
            <pc:sldMk cId="1260370939" sldId="3112"/>
            <ac:picMk id="39" creationId="{F96BA5D7-C380-4DED-BCA8-D6C487986F7F}"/>
          </ac:picMkLst>
        </pc:picChg>
        <pc:picChg chg="add del">
          <ac:chgData name="Owen Paul" userId="ee0a81db-ca00-4c5e-aa06-3ae977a65289" providerId="ADAL" clId="{A06F5CB8-761A-477C-AF9F-FCD49D70B9AA}" dt="2020-08-20T17:38:00.464" v="500" actId="478"/>
          <ac:picMkLst>
            <pc:docMk/>
            <pc:sldMk cId="1260370939" sldId="3112"/>
            <ac:picMk id="41" creationId="{363C1154-AAFD-46F3-B789-08498F6393E9}"/>
          </ac:picMkLst>
        </pc:picChg>
        <pc:picChg chg="add del mod">
          <ac:chgData name="Owen Paul" userId="ee0a81db-ca00-4c5e-aa06-3ae977a65289" providerId="ADAL" clId="{A06F5CB8-761A-477C-AF9F-FCD49D70B9AA}" dt="2020-08-20T18:12:34.688" v="650" actId="478"/>
          <ac:picMkLst>
            <pc:docMk/>
            <pc:sldMk cId="1260370939" sldId="3112"/>
            <ac:picMk id="46" creationId="{D310C1C9-9A6B-48FB-A0CD-4EC00ADB3838}"/>
          </ac:picMkLst>
        </pc:picChg>
      </pc:sldChg>
      <pc:sldChg chg="delSp add ord">
        <pc:chgData name="Owen Paul" userId="ee0a81db-ca00-4c5e-aa06-3ae977a65289" providerId="ADAL" clId="{A06F5CB8-761A-477C-AF9F-FCD49D70B9AA}" dt="2020-08-20T14:37:29.624" v="324" actId="478"/>
        <pc:sldMkLst>
          <pc:docMk/>
          <pc:sldMk cId="451972667" sldId="3676"/>
        </pc:sldMkLst>
        <pc:spChg chg="del">
          <ac:chgData name="Owen Paul" userId="ee0a81db-ca00-4c5e-aa06-3ae977a65289" providerId="ADAL" clId="{A06F5CB8-761A-477C-AF9F-FCD49D70B9AA}" dt="2020-08-20T14:37:29.624" v="324" actId="478"/>
          <ac:spMkLst>
            <pc:docMk/>
            <pc:sldMk cId="451972667" sldId="3676"/>
            <ac:spMk id="3" creationId="{7E906ABF-4FCD-41CB-8EDB-A119E11C1921}"/>
          </ac:spMkLst>
        </pc:spChg>
      </pc:sldChg>
      <pc:sldChg chg="addSp delSp modSp add">
        <pc:chgData name="Owen Paul" userId="ee0a81db-ca00-4c5e-aa06-3ae977a65289" providerId="ADAL" clId="{A06F5CB8-761A-477C-AF9F-FCD49D70B9AA}" dt="2020-08-20T14:36:59.218" v="323" actId="20577"/>
        <pc:sldMkLst>
          <pc:docMk/>
          <pc:sldMk cId="2402825274" sldId="3677"/>
        </pc:sldMkLst>
        <pc:spChg chg="del">
          <ac:chgData name="Owen Paul" userId="ee0a81db-ca00-4c5e-aa06-3ae977a65289" providerId="ADAL" clId="{A06F5CB8-761A-477C-AF9F-FCD49D70B9AA}" dt="2020-08-20T14:36:36.464" v="249"/>
          <ac:spMkLst>
            <pc:docMk/>
            <pc:sldMk cId="2402825274" sldId="3677"/>
            <ac:spMk id="2" creationId="{A38664E6-3AC0-4A47-A512-B16137630EB8}"/>
          </ac:spMkLst>
        </pc:spChg>
        <pc:spChg chg="del">
          <ac:chgData name="Owen Paul" userId="ee0a81db-ca00-4c5e-aa06-3ae977a65289" providerId="ADAL" clId="{A06F5CB8-761A-477C-AF9F-FCD49D70B9AA}" dt="2020-08-20T14:36:36.464" v="249"/>
          <ac:spMkLst>
            <pc:docMk/>
            <pc:sldMk cId="2402825274" sldId="3677"/>
            <ac:spMk id="3" creationId="{46A1A5CA-9C0B-42E8-AB6D-05B34334F7D1}"/>
          </ac:spMkLst>
        </pc:spChg>
        <pc:spChg chg="add mod">
          <ac:chgData name="Owen Paul" userId="ee0a81db-ca00-4c5e-aa06-3ae977a65289" providerId="ADAL" clId="{A06F5CB8-761A-477C-AF9F-FCD49D70B9AA}" dt="2020-08-20T14:36:59.218" v="323" actId="20577"/>
          <ac:spMkLst>
            <pc:docMk/>
            <pc:sldMk cId="2402825274" sldId="3677"/>
            <ac:spMk id="4" creationId="{C2811A2D-8C88-4DD6-956F-7AA9C21BD73A}"/>
          </ac:spMkLst>
        </pc:spChg>
      </pc:sldChg>
      <pc:sldChg chg="addSp delSp modSp add ord modAnim">
        <pc:chgData name="Owen Paul" userId="ee0a81db-ca00-4c5e-aa06-3ae977a65289" providerId="ADAL" clId="{A06F5CB8-761A-477C-AF9F-FCD49D70B9AA}" dt="2020-09-11T00:58:31.343" v="2844" actId="1076"/>
        <pc:sldMkLst>
          <pc:docMk/>
          <pc:sldMk cId="817702853" sldId="3678"/>
        </pc:sldMkLst>
        <pc:spChg chg="mod">
          <ac:chgData name="Owen Paul" userId="ee0a81db-ca00-4c5e-aa06-3ae977a65289" providerId="ADAL" clId="{A06F5CB8-761A-477C-AF9F-FCD49D70B9AA}" dt="2020-08-24T19:22:23.012" v="1308" actId="20577"/>
          <ac:spMkLst>
            <pc:docMk/>
            <pc:sldMk cId="817702853" sldId="3678"/>
            <ac:spMk id="2" creationId="{738CBE9C-36EA-412D-93D7-DB66ED093B62}"/>
          </ac:spMkLst>
        </pc:spChg>
        <pc:spChg chg="del">
          <ac:chgData name="Owen Paul" userId="ee0a81db-ca00-4c5e-aa06-3ae977a65289" providerId="ADAL" clId="{A06F5CB8-761A-477C-AF9F-FCD49D70B9AA}" dt="2020-08-20T18:31:06.202" v="716"/>
          <ac:spMkLst>
            <pc:docMk/>
            <pc:sldMk cId="817702853" sldId="3678"/>
            <ac:spMk id="3" creationId="{13E27FAA-054F-44BA-B77B-1A8F9E425670}"/>
          </ac:spMkLst>
        </pc:spChg>
        <pc:spChg chg="add del mod">
          <ac:chgData name="Owen Paul" userId="ee0a81db-ca00-4c5e-aa06-3ae977a65289" providerId="ADAL" clId="{A06F5CB8-761A-477C-AF9F-FCD49D70B9AA}" dt="2020-08-25T12:38:33.164" v="1892" actId="478"/>
          <ac:spMkLst>
            <pc:docMk/>
            <pc:sldMk cId="817702853" sldId="3678"/>
            <ac:spMk id="4" creationId="{01471958-A5BA-438D-A104-9A086D8D4AF5}"/>
          </ac:spMkLst>
        </pc:spChg>
        <pc:spChg chg="add del mod">
          <ac:chgData name="Owen Paul" userId="ee0a81db-ca00-4c5e-aa06-3ae977a65289" providerId="ADAL" clId="{A06F5CB8-761A-477C-AF9F-FCD49D70B9AA}" dt="2020-08-25T12:38:37.349" v="1894" actId="478"/>
          <ac:spMkLst>
            <pc:docMk/>
            <pc:sldMk cId="817702853" sldId="3678"/>
            <ac:spMk id="5" creationId="{632D35B8-8A4F-48D3-BBBB-332904284255}"/>
          </ac:spMkLst>
        </pc:spChg>
        <pc:spChg chg="add del mod">
          <ac:chgData name="Owen Paul" userId="ee0a81db-ca00-4c5e-aa06-3ae977a65289" providerId="ADAL" clId="{A06F5CB8-761A-477C-AF9F-FCD49D70B9AA}" dt="2020-08-20T18:43:23.956" v="804" actId="478"/>
          <ac:spMkLst>
            <pc:docMk/>
            <pc:sldMk cId="817702853" sldId="3678"/>
            <ac:spMk id="6" creationId="{93A1A554-68AA-4BAE-A72B-F24C43108D41}"/>
          </ac:spMkLst>
        </pc:spChg>
        <pc:spChg chg="add del mod">
          <ac:chgData name="Owen Paul" userId="ee0a81db-ca00-4c5e-aa06-3ae977a65289" providerId="ADAL" clId="{A06F5CB8-761A-477C-AF9F-FCD49D70B9AA}" dt="2020-08-25T12:36:51.952" v="1888" actId="478"/>
          <ac:spMkLst>
            <pc:docMk/>
            <pc:sldMk cId="817702853" sldId="3678"/>
            <ac:spMk id="7" creationId="{EA5E13C4-024C-407D-B054-C132F6107E94}"/>
          </ac:spMkLst>
        </pc:spChg>
        <pc:spChg chg="add del mod">
          <ac:chgData name="Owen Paul" userId="ee0a81db-ca00-4c5e-aa06-3ae977a65289" providerId="ADAL" clId="{A06F5CB8-761A-477C-AF9F-FCD49D70B9AA}" dt="2020-08-25T12:38:35.730" v="1893" actId="478"/>
          <ac:spMkLst>
            <pc:docMk/>
            <pc:sldMk cId="817702853" sldId="3678"/>
            <ac:spMk id="9" creationId="{6C7E3E88-8300-44B6-9D81-2C92DBB6A308}"/>
          </ac:spMkLst>
        </pc:spChg>
        <pc:spChg chg="add del mod">
          <ac:chgData name="Owen Paul" userId="ee0a81db-ca00-4c5e-aa06-3ae977a65289" providerId="ADAL" clId="{A06F5CB8-761A-477C-AF9F-FCD49D70B9AA}" dt="2020-08-25T12:38:38.098" v="1895" actId="478"/>
          <ac:spMkLst>
            <pc:docMk/>
            <pc:sldMk cId="817702853" sldId="3678"/>
            <ac:spMk id="11" creationId="{50EB2E1F-7B26-40A2-8EA2-47E80D8DF093}"/>
          </ac:spMkLst>
        </pc:spChg>
        <pc:spChg chg="add mod">
          <ac:chgData name="Owen Paul" userId="ee0a81db-ca00-4c5e-aa06-3ae977a65289" providerId="ADAL" clId="{A06F5CB8-761A-477C-AF9F-FCD49D70B9AA}" dt="2020-08-25T12:44:00.900" v="1902" actId="207"/>
          <ac:spMkLst>
            <pc:docMk/>
            <pc:sldMk cId="817702853" sldId="3678"/>
            <ac:spMk id="12" creationId="{99E61AA1-4945-4788-8D6B-F0DAC3BA713E}"/>
          </ac:spMkLst>
        </pc:spChg>
        <pc:spChg chg="add mod">
          <ac:chgData name="Owen Paul" userId="ee0a81db-ca00-4c5e-aa06-3ae977a65289" providerId="ADAL" clId="{A06F5CB8-761A-477C-AF9F-FCD49D70B9AA}" dt="2020-08-25T12:45:00.909" v="1910" actId="207"/>
          <ac:spMkLst>
            <pc:docMk/>
            <pc:sldMk cId="817702853" sldId="3678"/>
            <ac:spMk id="13" creationId="{54E7010E-1E6B-4D10-8107-034E8A1ABFDC}"/>
          </ac:spMkLst>
        </pc:spChg>
        <pc:picChg chg="add mod">
          <ac:chgData name="Owen Paul" userId="ee0a81db-ca00-4c5e-aa06-3ae977a65289" providerId="ADAL" clId="{A06F5CB8-761A-477C-AF9F-FCD49D70B9AA}" dt="2020-09-11T00:58:31.343" v="2844" actId="1076"/>
          <ac:picMkLst>
            <pc:docMk/>
            <pc:sldMk cId="817702853" sldId="3678"/>
            <ac:picMk id="6" creationId="{802F566D-4639-4070-8A81-773CA06E2F3B}"/>
          </ac:picMkLst>
        </pc:picChg>
      </pc:sldChg>
      <pc:sldChg chg="addSp delSp modSp add del modTransition">
        <pc:chgData name="Owen Paul" userId="ee0a81db-ca00-4c5e-aa06-3ae977a65289" providerId="ADAL" clId="{A06F5CB8-761A-477C-AF9F-FCD49D70B9AA}" dt="2020-08-24T23:43:38.468" v="1411" actId="2696"/>
        <pc:sldMkLst>
          <pc:docMk/>
          <pc:sldMk cId="1799073792" sldId="3679"/>
        </pc:sldMkLst>
        <pc:spChg chg="del">
          <ac:chgData name="Owen Paul" userId="ee0a81db-ca00-4c5e-aa06-3ae977a65289" providerId="ADAL" clId="{A06F5CB8-761A-477C-AF9F-FCD49D70B9AA}" dt="2020-08-20T14:53:33.231" v="330" actId="478"/>
          <ac:spMkLst>
            <pc:docMk/>
            <pc:sldMk cId="1799073792" sldId="3679"/>
            <ac:spMk id="2" creationId="{C2403492-554E-4045-9303-D68CC15243C1}"/>
          </ac:spMkLst>
        </pc:spChg>
        <pc:spChg chg="del">
          <ac:chgData name="Owen Paul" userId="ee0a81db-ca00-4c5e-aa06-3ae977a65289" providerId="ADAL" clId="{A06F5CB8-761A-477C-AF9F-FCD49D70B9AA}" dt="2020-08-20T14:53:26.372" v="328" actId="478"/>
          <ac:spMkLst>
            <pc:docMk/>
            <pc:sldMk cId="1799073792" sldId="3679"/>
            <ac:spMk id="3" creationId="{6976826C-BB3C-4C30-BF92-4EE987B1E3F1}"/>
          </ac:spMkLst>
        </pc:spChg>
        <pc:spChg chg="add del mod">
          <ac:chgData name="Owen Paul" userId="ee0a81db-ca00-4c5e-aa06-3ae977a65289" providerId="ADAL" clId="{A06F5CB8-761A-477C-AF9F-FCD49D70B9AA}" dt="2020-08-20T14:53:31.372" v="329" actId="478"/>
          <ac:spMkLst>
            <pc:docMk/>
            <pc:sldMk cId="1799073792" sldId="3679"/>
            <ac:spMk id="6" creationId="{D4BF214E-75D5-40F3-A430-38C6462BB77C}"/>
          </ac:spMkLst>
        </pc:spChg>
        <pc:spChg chg="add del mod">
          <ac:chgData name="Owen Paul" userId="ee0a81db-ca00-4c5e-aa06-3ae977a65289" providerId="ADAL" clId="{A06F5CB8-761A-477C-AF9F-FCD49D70B9AA}" dt="2020-08-20T14:53:37.501" v="332" actId="478"/>
          <ac:spMkLst>
            <pc:docMk/>
            <pc:sldMk cId="1799073792" sldId="3679"/>
            <ac:spMk id="8" creationId="{AE4A91CA-307A-4117-BF72-C5C2B4677880}"/>
          </ac:spMkLst>
        </pc:spChg>
        <pc:spChg chg="add mod">
          <ac:chgData name="Owen Paul" userId="ee0a81db-ca00-4c5e-aa06-3ae977a65289" providerId="ADAL" clId="{A06F5CB8-761A-477C-AF9F-FCD49D70B9AA}" dt="2020-08-20T17:08:26.769" v="370" actId="20577"/>
          <ac:spMkLst>
            <pc:docMk/>
            <pc:sldMk cId="1799073792" sldId="3679"/>
            <ac:spMk id="17" creationId="{E414AB70-CCCA-4B32-90CD-E52E2D093FEC}"/>
          </ac:spMkLst>
        </pc:spChg>
        <pc:spChg chg="add mod">
          <ac:chgData name="Owen Paul" userId="ee0a81db-ca00-4c5e-aa06-3ae977a65289" providerId="ADAL" clId="{A06F5CB8-761A-477C-AF9F-FCD49D70B9AA}" dt="2020-08-20T17:10:02.717" v="407" actId="122"/>
          <ac:spMkLst>
            <pc:docMk/>
            <pc:sldMk cId="1799073792" sldId="3679"/>
            <ac:spMk id="18" creationId="{F7D2FEC5-60B7-45EE-B134-FCB0FE090ACC}"/>
          </ac:spMkLst>
        </pc:spChg>
        <pc:spChg chg="add mod">
          <ac:chgData name="Owen Paul" userId="ee0a81db-ca00-4c5e-aa06-3ae977a65289" providerId="ADAL" clId="{A06F5CB8-761A-477C-AF9F-FCD49D70B9AA}" dt="2020-08-20T17:10:08.785" v="408" actId="1076"/>
          <ac:spMkLst>
            <pc:docMk/>
            <pc:sldMk cId="1799073792" sldId="3679"/>
            <ac:spMk id="19" creationId="{D587472C-5A71-44CA-A60E-6F76233599AA}"/>
          </ac:spMkLst>
        </pc:spChg>
        <pc:picChg chg="mod">
          <ac:chgData name="Owen Paul" userId="ee0a81db-ca00-4c5e-aa06-3ae977a65289" providerId="ADAL" clId="{A06F5CB8-761A-477C-AF9F-FCD49D70B9AA}" dt="2020-08-20T14:59:15.286" v="341" actId="1076"/>
          <ac:picMkLst>
            <pc:docMk/>
            <pc:sldMk cId="1799073792" sldId="3679"/>
            <ac:picMk id="5" creationId="{6AE72DF1-2E95-4426-85CF-D0033C4D2AC4}"/>
          </ac:picMkLst>
        </pc:picChg>
        <pc:picChg chg="add mod">
          <ac:chgData name="Owen Paul" userId="ee0a81db-ca00-4c5e-aa06-3ae977a65289" providerId="ADAL" clId="{A06F5CB8-761A-477C-AF9F-FCD49D70B9AA}" dt="2020-08-20T17:07:16.263" v="351" actId="1076"/>
          <ac:picMkLst>
            <pc:docMk/>
            <pc:sldMk cId="1799073792" sldId="3679"/>
            <ac:picMk id="9" creationId="{B3CED67F-A7A1-4F86-AE52-B5131A31755D}"/>
          </ac:picMkLst>
        </pc:picChg>
        <pc:cxnChg chg="add mod">
          <ac:chgData name="Owen Paul" userId="ee0a81db-ca00-4c5e-aa06-3ae977a65289" providerId="ADAL" clId="{A06F5CB8-761A-477C-AF9F-FCD49D70B9AA}" dt="2020-08-20T17:07:16.263" v="351" actId="1076"/>
          <ac:cxnSpMkLst>
            <pc:docMk/>
            <pc:sldMk cId="1799073792" sldId="3679"/>
            <ac:cxnSpMk id="11" creationId="{9F16AE87-486B-47CC-AE11-2D414B24162B}"/>
          </ac:cxnSpMkLst>
        </pc:cxnChg>
        <pc:cxnChg chg="add mod">
          <ac:chgData name="Owen Paul" userId="ee0a81db-ca00-4c5e-aa06-3ae977a65289" providerId="ADAL" clId="{A06F5CB8-761A-477C-AF9F-FCD49D70B9AA}" dt="2020-08-20T17:07:16.263" v="351" actId="1076"/>
          <ac:cxnSpMkLst>
            <pc:docMk/>
            <pc:sldMk cId="1799073792" sldId="3679"/>
            <ac:cxnSpMk id="12" creationId="{905A3560-3208-4A60-8261-6E3A7038D96E}"/>
          </ac:cxnSpMkLst>
        </pc:cxnChg>
        <pc:cxnChg chg="add mod">
          <ac:chgData name="Owen Paul" userId="ee0a81db-ca00-4c5e-aa06-3ae977a65289" providerId="ADAL" clId="{A06F5CB8-761A-477C-AF9F-FCD49D70B9AA}" dt="2020-08-20T17:07:16.263" v="351" actId="1076"/>
          <ac:cxnSpMkLst>
            <pc:docMk/>
            <pc:sldMk cId="1799073792" sldId="3679"/>
            <ac:cxnSpMk id="15" creationId="{D6CCD7B1-FB57-4027-8E19-A44826F84142}"/>
          </ac:cxnSpMkLst>
        </pc:cxnChg>
        <pc:cxnChg chg="add mod">
          <ac:chgData name="Owen Paul" userId="ee0a81db-ca00-4c5e-aa06-3ae977a65289" providerId="ADAL" clId="{A06F5CB8-761A-477C-AF9F-FCD49D70B9AA}" dt="2020-08-20T17:07:43.056" v="353" actId="1076"/>
          <ac:cxnSpMkLst>
            <pc:docMk/>
            <pc:sldMk cId="1799073792" sldId="3679"/>
            <ac:cxnSpMk id="16" creationId="{552CF1C1-8C50-4935-BB20-EE3809D11A76}"/>
          </ac:cxnSpMkLst>
        </pc:cxnChg>
      </pc:sldChg>
      <pc:sldChg chg="addSp delSp modSp add">
        <pc:chgData name="Owen Paul" userId="ee0a81db-ca00-4c5e-aa06-3ae977a65289" providerId="ADAL" clId="{A06F5CB8-761A-477C-AF9F-FCD49D70B9AA}" dt="2020-09-11T15:55:26.760" v="4436"/>
        <pc:sldMkLst>
          <pc:docMk/>
          <pc:sldMk cId="794091592" sldId="3680"/>
        </pc:sldMkLst>
        <pc:spChg chg="mod">
          <ac:chgData name="Owen Paul" userId="ee0a81db-ca00-4c5e-aa06-3ae977a65289" providerId="ADAL" clId="{A06F5CB8-761A-477C-AF9F-FCD49D70B9AA}" dt="2020-08-25T11:55:06.804" v="1749" actId="5793"/>
          <ac:spMkLst>
            <pc:docMk/>
            <pc:sldMk cId="794091592" sldId="3680"/>
            <ac:spMk id="2" creationId="{7FA05301-B46B-45A3-A059-49A1BBCB7DDB}"/>
          </ac:spMkLst>
        </pc:spChg>
        <pc:spChg chg="del">
          <ac:chgData name="Owen Paul" userId="ee0a81db-ca00-4c5e-aa06-3ae977a65289" providerId="ADAL" clId="{A06F5CB8-761A-477C-AF9F-FCD49D70B9AA}" dt="2020-08-24T18:22:13.194" v="870"/>
          <ac:spMkLst>
            <pc:docMk/>
            <pc:sldMk cId="794091592" sldId="3680"/>
            <ac:spMk id="3" creationId="{A9CB813A-1759-45AB-8758-1D10F8483311}"/>
          </ac:spMkLst>
        </pc:spChg>
        <pc:spChg chg="add mod">
          <ac:chgData name="Owen Paul" userId="ee0a81db-ca00-4c5e-aa06-3ae977a65289" providerId="ADAL" clId="{A06F5CB8-761A-477C-AF9F-FCD49D70B9AA}" dt="2020-08-25T12:20:40.640" v="1783" actId="20577"/>
          <ac:spMkLst>
            <pc:docMk/>
            <pc:sldMk cId="794091592" sldId="3680"/>
            <ac:spMk id="4" creationId="{ED56A891-ED59-4CDF-A048-5A1A2CCCC47E}"/>
          </ac:spMkLst>
        </pc:spChg>
        <pc:spChg chg="add del mod">
          <ac:chgData name="Owen Paul" userId="ee0a81db-ca00-4c5e-aa06-3ae977a65289" providerId="ADAL" clId="{A06F5CB8-761A-477C-AF9F-FCD49D70B9AA}" dt="2020-09-11T15:55:26.760" v="4436"/>
          <ac:spMkLst>
            <pc:docMk/>
            <pc:sldMk cId="794091592" sldId="3680"/>
            <ac:spMk id="5" creationId="{4DCB3158-CF0C-401A-8445-AF8E05164958}"/>
          </ac:spMkLst>
        </pc:spChg>
        <pc:spChg chg="add del mod">
          <ac:chgData name="Owen Paul" userId="ee0a81db-ca00-4c5e-aa06-3ae977a65289" providerId="ADAL" clId="{A06F5CB8-761A-477C-AF9F-FCD49D70B9AA}" dt="2020-09-10T18:42:52.828" v="2000"/>
          <ac:spMkLst>
            <pc:docMk/>
            <pc:sldMk cId="794091592" sldId="3680"/>
            <ac:spMk id="5" creationId="{933A4174-5BB2-4175-B611-72C03592C9D3}"/>
          </ac:spMkLst>
        </pc:spChg>
        <pc:spChg chg="add del mod">
          <ac:chgData name="Owen Paul" userId="ee0a81db-ca00-4c5e-aa06-3ae977a65289" providerId="ADAL" clId="{A06F5CB8-761A-477C-AF9F-FCD49D70B9AA}" dt="2020-08-25T12:19:01.273" v="1751"/>
          <ac:spMkLst>
            <pc:docMk/>
            <pc:sldMk cId="794091592" sldId="3680"/>
            <ac:spMk id="5" creationId="{F20464ED-3BB6-44B8-8D5B-BD889B0DDAA2}"/>
          </ac:spMkLst>
        </pc:spChg>
        <pc:picChg chg="add del mod">
          <ac:chgData name="Owen Paul" userId="ee0a81db-ca00-4c5e-aa06-3ae977a65289" providerId="ADAL" clId="{A06F5CB8-761A-477C-AF9F-FCD49D70B9AA}" dt="2020-09-10T18:42:51.250" v="1999" actId="478"/>
          <ac:picMkLst>
            <pc:docMk/>
            <pc:sldMk cId="794091592" sldId="3680"/>
            <ac:picMk id="6" creationId="{3A372D10-4118-4CC6-8E4F-713E1EBE3739}"/>
          </ac:picMkLst>
        </pc:picChg>
        <pc:picChg chg="add mod">
          <ac:chgData name="Owen Paul" userId="ee0a81db-ca00-4c5e-aa06-3ae977a65289" providerId="ADAL" clId="{A06F5CB8-761A-477C-AF9F-FCD49D70B9AA}" dt="2020-09-11T15:55:26.760" v="4436"/>
          <ac:picMkLst>
            <pc:docMk/>
            <pc:sldMk cId="794091592" sldId="3680"/>
            <ac:picMk id="6" creationId="{87CE4C3B-8EAC-49A7-9953-CCEAFB1CF9A7}"/>
          </ac:picMkLst>
        </pc:picChg>
        <pc:picChg chg="add del mod">
          <ac:chgData name="Owen Paul" userId="ee0a81db-ca00-4c5e-aa06-3ae977a65289" providerId="ADAL" clId="{A06F5CB8-761A-477C-AF9F-FCD49D70B9AA}" dt="2020-09-11T15:55:25.130" v="4435" actId="478"/>
          <ac:picMkLst>
            <pc:docMk/>
            <pc:sldMk cId="794091592" sldId="3680"/>
            <ac:picMk id="7" creationId="{588E8FD6-EFCD-4E09-8749-853D6FC9F462}"/>
          </ac:picMkLst>
        </pc:picChg>
      </pc:sldChg>
      <pc:sldChg chg="addSp delSp modSp add">
        <pc:chgData name="Owen Paul" userId="ee0a81db-ca00-4c5e-aa06-3ae977a65289" providerId="ADAL" clId="{A06F5CB8-761A-477C-AF9F-FCD49D70B9AA}" dt="2020-09-11T01:50:23.811" v="4116" actId="1035"/>
        <pc:sldMkLst>
          <pc:docMk/>
          <pc:sldMk cId="345292600" sldId="3681"/>
        </pc:sldMkLst>
        <pc:spChg chg="mod">
          <ac:chgData name="Owen Paul" userId="ee0a81db-ca00-4c5e-aa06-3ae977a65289" providerId="ADAL" clId="{A06F5CB8-761A-477C-AF9F-FCD49D70B9AA}" dt="2020-08-24T19:03:09.405" v="1196"/>
          <ac:spMkLst>
            <pc:docMk/>
            <pc:sldMk cId="345292600" sldId="3681"/>
            <ac:spMk id="2" creationId="{7FA05301-B46B-45A3-A059-49A1BBCB7DDB}"/>
          </ac:spMkLst>
        </pc:spChg>
        <pc:spChg chg="mod">
          <ac:chgData name="Owen Paul" userId="ee0a81db-ca00-4c5e-aa06-3ae977a65289" providerId="ADAL" clId="{A06F5CB8-761A-477C-AF9F-FCD49D70B9AA}" dt="2020-09-11T01:50:23.811" v="4116" actId="1035"/>
          <ac:spMkLst>
            <pc:docMk/>
            <pc:sldMk cId="345292600" sldId="3681"/>
            <ac:spMk id="4" creationId="{ED56A891-ED59-4CDF-A048-5A1A2CCCC47E}"/>
          </ac:spMkLst>
        </pc:spChg>
        <pc:spChg chg="del">
          <ac:chgData name="Owen Paul" userId="ee0a81db-ca00-4c5e-aa06-3ae977a65289" providerId="ADAL" clId="{A06F5CB8-761A-477C-AF9F-FCD49D70B9AA}" dt="2020-08-24T19:03:25.849" v="1198" actId="478"/>
          <ac:spMkLst>
            <pc:docMk/>
            <pc:sldMk cId="345292600" sldId="3681"/>
            <ac:spMk id="5" creationId="{F20464ED-3BB6-44B8-8D5B-BD889B0DDAA2}"/>
          </ac:spMkLst>
        </pc:spChg>
        <pc:spChg chg="add">
          <ac:chgData name="Owen Paul" userId="ee0a81db-ca00-4c5e-aa06-3ae977a65289" providerId="ADAL" clId="{A06F5CB8-761A-477C-AF9F-FCD49D70B9AA}" dt="2020-08-24T19:03:38.089" v="1199"/>
          <ac:spMkLst>
            <pc:docMk/>
            <pc:sldMk cId="345292600" sldId="3681"/>
            <ac:spMk id="11" creationId="{BDD4BF0F-E624-4743-ADA6-E85D31E01C43}"/>
          </ac:spMkLst>
        </pc:spChg>
        <pc:spChg chg="add">
          <ac:chgData name="Owen Paul" userId="ee0a81db-ca00-4c5e-aa06-3ae977a65289" providerId="ADAL" clId="{A06F5CB8-761A-477C-AF9F-FCD49D70B9AA}" dt="2020-08-24T19:03:38.089" v="1199"/>
          <ac:spMkLst>
            <pc:docMk/>
            <pc:sldMk cId="345292600" sldId="3681"/>
            <ac:spMk id="12" creationId="{7F05CFEB-0B25-445D-95C2-FB3445C31FFB}"/>
          </ac:spMkLst>
        </pc:spChg>
        <pc:spChg chg="add">
          <ac:chgData name="Owen Paul" userId="ee0a81db-ca00-4c5e-aa06-3ae977a65289" providerId="ADAL" clId="{A06F5CB8-761A-477C-AF9F-FCD49D70B9AA}" dt="2020-08-24T19:03:38.089" v="1199"/>
          <ac:spMkLst>
            <pc:docMk/>
            <pc:sldMk cId="345292600" sldId="3681"/>
            <ac:spMk id="13" creationId="{CB63CC46-A4AD-461B-A4F7-C55617E53177}"/>
          </ac:spMkLst>
        </pc:spChg>
        <pc:spChg chg="add">
          <ac:chgData name="Owen Paul" userId="ee0a81db-ca00-4c5e-aa06-3ae977a65289" providerId="ADAL" clId="{A06F5CB8-761A-477C-AF9F-FCD49D70B9AA}" dt="2020-08-24T19:03:38.089" v="1199"/>
          <ac:spMkLst>
            <pc:docMk/>
            <pc:sldMk cId="345292600" sldId="3681"/>
            <ac:spMk id="14" creationId="{7E74464E-7302-4B17-8D28-A8DF20A13BAC}"/>
          </ac:spMkLst>
        </pc:spChg>
        <pc:grpChg chg="add">
          <ac:chgData name="Owen Paul" userId="ee0a81db-ca00-4c5e-aa06-3ae977a65289" providerId="ADAL" clId="{A06F5CB8-761A-477C-AF9F-FCD49D70B9AA}" dt="2020-08-24T19:03:38.089" v="1199"/>
          <ac:grpSpMkLst>
            <pc:docMk/>
            <pc:sldMk cId="345292600" sldId="3681"/>
            <ac:grpSpMk id="6" creationId="{55F37DBF-5B79-4FAC-BC9C-6578B1D0A822}"/>
          </ac:grpSpMkLst>
        </pc:grpChg>
      </pc:sldChg>
      <pc:sldChg chg="modSp add del">
        <pc:chgData name="Owen Paul" userId="ee0a81db-ca00-4c5e-aa06-3ae977a65289" providerId="ADAL" clId="{A06F5CB8-761A-477C-AF9F-FCD49D70B9AA}" dt="2020-08-25T19:50:27.635" v="1998" actId="2696"/>
        <pc:sldMkLst>
          <pc:docMk/>
          <pc:sldMk cId="4087068655" sldId="3682"/>
        </pc:sldMkLst>
        <pc:spChg chg="mod">
          <ac:chgData name="Owen Paul" userId="ee0a81db-ca00-4c5e-aa06-3ae977a65289" providerId="ADAL" clId="{A06F5CB8-761A-477C-AF9F-FCD49D70B9AA}" dt="2020-08-24T19:28:56.692" v="1400" actId="20577"/>
          <ac:spMkLst>
            <pc:docMk/>
            <pc:sldMk cId="4087068655" sldId="3682"/>
            <ac:spMk id="4" creationId="{C2811A2D-8C88-4DD6-956F-7AA9C21BD73A}"/>
          </ac:spMkLst>
        </pc:spChg>
      </pc:sldChg>
      <pc:sldChg chg="modSp add del">
        <pc:chgData name="Owen Paul" userId="ee0a81db-ca00-4c5e-aa06-3ae977a65289" providerId="ADAL" clId="{A06F5CB8-761A-477C-AF9F-FCD49D70B9AA}" dt="2020-08-25T12:48:16.518" v="1921" actId="2696"/>
        <pc:sldMkLst>
          <pc:docMk/>
          <pc:sldMk cId="2134790291" sldId="3683"/>
        </pc:sldMkLst>
        <pc:spChg chg="mod">
          <ac:chgData name="Owen Paul" userId="ee0a81db-ca00-4c5e-aa06-3ae977a65289" providerId="ADAL" clId="{A06F5CB8-761A-477C-AF9F-FCD49D70B9AA}" dt="2020-08-25T00:09:13.278" v="1696" actId="20577"/>
          <ac:spMkLst>
            <pc:docMk/>
            <pc:sldMk cId="2134790291" sldId="3683"/>
            <ac:spMk id="2" creationId="{9F44C3C9-0C9C-4309-804B-F97F1C8624BC}"/>
          </ac:spMkLst>
        </pc:spChg>
      </pc:sldChg>
      <pc:sldChg chg="addSp delSp modSp add ord">
        <pc:chgData name="Owen Paul" userId="ee0a81db-ca00-4c5e-aa06-3ae977a65289" providerId="ADAL" clId="{A06F5CB8-761A-477C-AF9F-FCD49D70B9AA}" dt="2020-09-11T01:32:36.440" v="3371" actId="948"/>
        <pc:sldMkLst>
          <pc:docMk/>
          <pc:sldMk cId="2669320718" sldId="3684"/>
        </pc:sldMkLst>
        <pc:spChg chg="mod">
          <ac:chgData name="Owen Paul" userId="ee0a81db-ca00-4c5e-aa06-3ae977a65289" providerId="ADAL" clId="{A06F5CB8-761A-477C-AF9F-FCD49D70B9AA}" dt="2020-08-25T00:09:41.027" v="1730" actId="20577"/>
          <ac:spMkLst>
            <pc:docMk/>
            <pc:sldMk cId="2669320718" sldId="3684"/>
            <ac:spMk id="2" creationId="{AB3E1BEE-5BD0-4A0E-BA72-DC2DBC552B0F}"/>
          </ac:spMkLst>
        </pc:spChg>
        <pc:spChg chg="mod">
          <ac:chgData name="Owen Paul" userId="ee0a81db-ca00-4c5e-aa06-3ae977a65289" providerId="ADAL" clId="{A06F5CB8-761A-477C-AF9F-FCD49D70B9AA}" dt="2020-09-11T01:32:36.440" v="3371" actId="948"/>
          <ac:spMkLst>
            <pc:docMk/>
            <pc:sldMk cId="2669320718" sldId="3684"/>
            <ac:spMk id="3" creationId="{C11B6DB4-DBD1-4C19-9BD5-2467366F493E}"/>
          </ac:spMkLst>
        </pc:spChg>
        <pc:spChg chg="del">
          <ac:chgData name="Owen Paul" userId="ee0a81db-ca00-4c5e-aa06-3ae977a65289" providerId="ADAL" clId="{A06F5CB8-761A-477C-AF9F-FCD49D70B9AA}" dt="2020-09-11T01:28:44.720" v="3306"/>
          <ac:spMkLst>
            <pc:docMk/>
            <pc:sldMk cId="2669320718" sldId="3684"/>
            <ac:spMk id="4" creationId="{D0B761AF-D36F-45E7-876C-4FFCCFE0CDAD}"/>
          </ac:spMkLst>
        </pc:spChg>
        <pc:picChg chg="add mod ord">
          <ac:chgData name="Owen Paul" userId="ee0a81db-ca00-4c5e-aa06-3ae977a65289" providerId="ADAL" clId="{A06F5CB8-761A-477C-AF9F-FCD49D70B9AA}" dt="2020-09-11T01:31:46.577" v="3350" actId="1076"/>
          <ac:picMkLst>
            <pc:docMk/>
            <pc:sldMk cId="2669320718" sldId="3684"/>
            <ac:picMk id="6" creationId="{FC8B03A1-2D3A-4325-ACB0-B2B1DDC422C1}"/>
          </ac:picMkLst>
        </pc:picChg>
      </pc:sldChg>
      <pc:sldChg chg="addSp delSp modSp add">
        <pc:chgData name="Owen Paul" userId="ee0a81db-ca00-4c5e-aa06-3ae977a65289" providerId="ADAL" clId="{A06F5CB8-761A-477C-AF9F-FCD49D70B9AA}" dt="2020-09-11T01:48:19.551" v="4113" actId="20577"/>
        <pc:sldMkLst>
          <pc:docMk/>
          <pc:sldMk cId="1948646828" sldId="3685"/>
        </pc:sldMkLst>
        <pc:spChg chg="mod">
          <ac:chgData name="Owen Paul" userId="ee0a81db-ca00-4c5e-aa06-3ae977a65289" providerId="ADAL" clId="{A06F5CB8-761A-477C-AF9F-FCD49D70B9AA}" dt="2020-09-11T01:48:19.551" v="4113" actId="20577"/>
          <ac:spMkLst>
            <pc:docMk/>
            <pc:sldMk cId="1948646828" sldId="3685"/>
            <ac:spMk id="2" creationId="{9181A7E2-47AF-4A0C-A0BC-8F5787CF07F0}"/>
          </ac:spMkLst>
        </pc:spChg>
        <pc:spChg chg="del">
          <ac:chgData name="Owen Paul" userId="ee0a81db-ca00-4c5e-aa06-3ae977a65289" providerId="ADAL" clId="{A06F5CB8-761A-477C-AF9F-FCD49D70B9AA}" dt="2020-08-25T11:53:52.605" v="1741"/>
          <ac:spMkLst>
            <pc:docMk/>
            <pc:sldMk cId="1948646828" sldId="3685"/>
            <ac:spMk id="3" creationId="{D1062941-21D4-4CF2-BCA0-C9D0AB3C0253}"/>
          </ac:spMkLst>
        </pc:spChg>
        <pc:spChg chg="del">
          <ac:chgData name="Owen Paul" userId="ee0a81db-ca00-4c5e-aa06-3ae977a65289" providerId="ADAL" clId="{A06F5CB8-761A-477C-AF9F-FCD49D70B9AA}" dt="2020-08-25T11:53:52.605" v="1741"/>
          <ac:spMkLst>
            <pc:docMk/>
            <pc:sldMk cId="1948646828" sldId="3685"/>
            <ac:spMk id="4" creationId="{6B3386B7-4A80-47A4-B31B-1A7FA4DF72E9}"/>
          </ac:spMkLst>
        </pc:spChg>
        <pc:spChg chg="add mod">
          <ac:chgData name="Owen Paul" userId="ee0a81db-ca00-4c5e-aa06-3ae977a65289" providerId="ADAL" clId="{A06F5CB8-761A-477C-AF9F-FCD49D70B9AA}" dt="2020-09-11T01:48:12.614" v="4086" actId="948"/>
          <ac:spMkLst>
            <pc:docMk/>
            <pc:sldMk cId="1948646828" sldId="3685"/>
            <ac:spMk id="5" creationId="{EC89AEF7-C897-4C75-A64E-BA47A4C86734}"/>
          </ac:spMkLst>
        </pc:spChg>
      </pc:sldChg>
      <pc:sldChg chg="delSp modSp add ord">
        <pc:chgData name="Owen Paul" userId="ee0a81db-ca00-4c5e-aa06-3ae977a65289" providerId="ADAL" clId="{A06F5CB8-761A-477C-AF9F-FCD49D70B9AA}" dt="2020-09-11T01:41:19.939" v="3983" actId="20577"/>
        <pc:sldMkLst>
          <pc:docMk/>
          <pc:sldMk cId="4267915938" sldId="3686"/>
        </pc:sldMkLst>
        <pc:spChg chg="mod">
          <ac:chgData name="Owen Paul" userId="ee0a81db-ca00-4c5e-aa06-3ae977a65289" providerId="ADAL" clId="{A06F5CB8-761A-477C-AF9F-FCD49D70B9AA}" dt="2020-08-25T12:58:11.327" v="1997" actId="20577"/>
          <ac:spMkLst>
            <pc:docMk/>
            <pc:sldMk cId="4267915938" sldId="3686"/>
            <ac:spMk id="2" creationId="{AB3E1BEE-5BD0-4A0E-BA72-DC2DBC552B0F}"/>
          </ac:spMkLst>
        </pc:spChg>
        <pc:spChg chg="mod">
          <ac:chgData name="Owen Paul" userId="ee0a81db-ca00-4c5e-aa06-3ae977a65289" providerId="ADAL" clId="{A06F5CB8-761A-477C-AF9F-FCD49D70B9AA}" dt="2020-09-11T01:41:19.939" v="3983" actId="20577"/>
          <ac:spMkLst>
            <pc:docMk/>
            <pc:sldMk cId="4267915938" sldId="3686"/>
            <ac:spMk id="3" creationId="{C11B6DB4-DBD1-4C19-9BD5-2467366F493E}"/>
          </ac:spMkLst>
        </pc:spChg>
        <pc:spChg chg="del">
          <ac:chgData name="Owen Paul" userId="ee0a81db-ca00-4c5e-aa06-3ae977a65289" providerId="ADAL" clId="{A06F5CB8-761A-477C-AF9F-FCD49D70B9AA}" dt="2020-09-11T01:36:56.581" v="3919"/>
          <ac:spMkLst>
            <pc:docMk/>
            <pc:sldMk cId="4267915938" sldId="3686"/>
            <ac:spMk id="4" creationId="{D0B761AF-D36F-45E7-876C-4FFCCFE0CDAD}"/>
          </ac:spMkLst>
        </pc:spChg>
      </pc:sldChg>
      <pc:sldChg chg="addSp delSp modSp add mod modTransition modClrScheme addAnim delAnim modAnim chgLayout">
        <pc:chgData name="Owen Paul" userId="ee0a81db-ca00-4c5e-aa06-3ae977a65289" providerId="ADAL" clId="{A06F5CB8-761A-477C-AF9F-FCD49D70B9AA}" dt="2020-09-11T01:56:28.625" v="4119" actId="403"/>
        <pc:sldMkLst>
          <pc:docMk/>
          <pc:sldMk cId="4180745712" sldId="3687"/>
        </pc:sldMkLst>
        <pc:spChg chg="mod">
          <ac:chgData name="Owen Paul" userId="ee0a81db-ca00-4c5e-aa06-3ae977a65289" providerId="ADAL" clId="{A06F5CB8-761A-477C-AF9F-FCD49D70B9AA}" dt="2020-09-11T01:56:28.625" v="4119" actId="403"/>
          <ac:spMkLst>
            <pc:docMk/>
            <pc:sldMk cId="4180745712" sldId="3687"/>
            <ac:spMk id="2" creationId="{E1E9BA5A-F7AA-4529-AE2B-E4D01E76EF62}"/>
          </ac:spMkLst>
        </pc:spChg>
        <pc:spChg chg="del mod">
          <ac:chgData name="Owen Paul" userId="ee0a81db-ca00-4c5e-aa06-3ae977a65289" providerId="ADAL" clId="{A06F5CB8-761A-477C-AF9F-FCD49D70B9AA}" dt="2020-09-10T19:03:09.596" v="2170" actId="26606"/>
          <ac:spMkLst>
            <pc:docMk/>
            <pc:sldMk cId="4180745712" sldId="3687"/>
            <ac:spMk id="3" creationId="{64ACAB6A-73DC-4E8E-B4BE-2F27CE7D8AF5}"/>
          </ac:spMkLst>
        </pc:spChg>
        <pc:spChg chg="add del mod">
          <ac:chgData name="Owen Paul" userId="ee0a81db-ca00-4c5e-aa06-3ae977a65289" providerId="ADAL" clId="{A06F5CB8-761A-477C-AF9F-FCD49D70B9AA}" dt="2020-09-10T19:03:09.596" v="2170" actId="26606"/>
          <ac:spMkLst>
            <pc:docMk/>
            <pc:sldMk cId="4180745712" sldId="3687"/>
            <ac:spMk id="4" creationId="{EC59CED9-D4C9-434A-A2EB-2EE0D0B4C742}"/>
          </ac:spMkLst>
        </pc:spChg>
        <pc:spChg chg="mod topLvl">
          <ac:chgData name="Owen Paul" userId="ee0a81db-ca00-4c5e-aa06-3ae977a65289" providerId="ADAL" clId="{A06F5CB8-761A-477C-AF9F-FCD49D70B9AA}" dt="2020-09-10T19:05:10.657" v="2189" actId="478"/>
          <ac:spMkLst>
            <pc:docMk/>
            <pc:sldMk cId="4180745712" sldId="3687"/>
            <ac:spMk id="8" creationId="{C7D5526F-D427-4218-ABA6-782003284DAF}"/>
          </ac:spMkLst>
        </pc:spChg>
        <pc:spChg chg="add del mod topLvl">
          <ac:chgData name="Owen Paul" userId="ee0a81db-ca00-4c5e-aa06-3ae977a65289" providerId="ADAL" clId="{A06F5CB8-761A-477C-AF9F-FCD49D70B9AA}" dt="2020-09-10T19:05:21.487" v="2196" actId="20577"/>
          <ac:spMkLst>
            <pc:docMk/>
            <pc:sldMk cId="4180745712" sldId="3687"/>
            <ac:spMk id="9" creationId="{4A2294B0-6CFA-4C51-A2D4-DCCFD54BEBCE}"/>
          </ac:spMkLst>
        </pc:spChg>
        <pc:spChg chg="add del mod">
          <ac:chgData name="Owen Paul" userId="ee0a81db-ca00-4c5e-aa06-3ae977a65289" providerId="ADAL" clId="{A06F5CB8-761A-477C-AF9F-FCD49D70B9AA}" dt="2020-09-10T19:05:15.150" v="2190" actId="478"/>
          <ac:spMkLst>
            <pc:docMk/>
            <pc:sldMk cId="4180745712" sldId="3687"/>
            <ac:spMk id="11" creationId="{331C281B-98D5-4A9F-855E-A689150594F8}"/>
          </ac:spMkLst>
        </pc:spChg>
        <pc:spChg chg="add mod topLvl">
          <ac:chgData name="Owen Paul" userId="ee0a81db-ca00-4c5e-aa06-3ae977a65289" providerId="ADAL" clId="{A06F5CB8-761A-477C-AF9F-FCD49D70B9AA}" dt="2020-09-10T19:43:53.786" v="2590" actId="552"/>
          <ac:spMkLst>
            <pc:docMk/>
            <pc:sldMk cId="4180745712" sldId="3687"/>
            <ac:spMk id="12" creationId="{EE5CE528-DDB9-4764-99F2-1B3BA707768B}"/>
          </ac:spMkLst>
        </pc:spChg>
        <pc:spChg chg="add mod topLvl">
          <ac:chgData name="Owen Paul" userId="ee0a81db-ca00-4c5e-aa06-3ae977a65289" providerId="ADAL" clId="{A06F5CB8-761A-477C-AF9F-FCD49D70B9AA}" dt="2020-09-10T19:43:53.786" v="2590" actId="552"/>
          <ac:spMkLst>
            <pc:docMk/>
            <pc:sldMk cId="4180745712" sldId="3687"/>
            <ac:spMk id="13" creationId="{9FD4EBC8-60C6-4197-893B-E9C8DA40BC0F}"/>
          </ac:spMkLst>
        </pc:spChg>
        <pc:spChg chg="add mod topLvl">
          <ac:chgData name="Owen Paul" userId="ee0a81db-ca00-4c5e-aa06-3ae977a65289" providerId="ADAL" clId="{A06F5CB8-761A-477C-AF9F-FCD49D70B9AA}" dt="2020-09-10T19:43:53.786" v="2590" actId="552"/>
          <ac:spMkLst>
            <pc:docMk/>
            <pc:sldMk cId="4180745712" sldId="3687"/>
            <ac:spMk id="14" creationId="{537C8779-0698-4134-9710-7E248A396FF1}"/>
          </ac:spMkLst>
        </pc:spChg>
        <pc:spChg chg="add del mod">
          <ac:chgData name="Owen Paul" userId="ee0a81db-ca00-4c5e-aa06-3ae977a65289" providerId="ADAL" clId="{A06F5CB8-761A-477C-AF9F-FCD49D70B9AA}" dt="2020-09-10T19:06:51.279" v="2206" actId="478"/>
          <ac:spMkLst>
            <pc:docMk/>
            <pc:sldMk cId="4180745712" sldId="3687"/>
            <ac:spMk id="18" creationId="{B9DA2806-8E41-46BC-AED4-2F799700F1DA}"/>
          </ac:spMkLst>
        </pc:spChg>
        <pc:spChg chg="add del mod">
          <ac:chgData name="Owen Paul" userId="ee0a81db-ca00-4c5e-aa06-3ae977a65289" providerId="ADAL" clId="{A06F5CB8-761A-477C-AF9F-FCD49D70B9AA}" dt="2020-09-10T19:13:06.337" v="2310" actId="478"/>
          <ac:spMkLst>
            <pc:docMk/>
            <pc:sldMk cId="4180745712" sldId="3687"/>
            <ac:spMk id="21" creationId="{9235CEBE-0225-433F-954E-8B3A35EB1145}"/>
          </ac:spMkLst>
        </pc:spChg>
        <pc:spChg chg="add del mod">
          <ac:chgData name="Owen Paul" userId="ee0a81db-ca00-4c5e-aa06-3ae977a65289" providerId="ADAL" clId="{A06F5CB8-761A-477C-AF9F-FCD49D70B9AA}" dt="2020-09-10T19:13:06.337" v="2310" actId="478"/>
          <ac:spMkLst>
            <pc:docMk/>
            <pc:sldMk cId="4180745712" sldId="3687"/>
            <ac:spMk id="22" creationId="{A2489E0D-0ED2-4316-9661-F6078B83DD33}"/>
          </ac:spMkLst>
        </pc:spChg>
        <pc:spChg chg="add del mod">
          <ac:chgData name="Owen Paul" userId="ee0a81db-ca00-4c5e-aa06-3ae977a65289" providerId="ADAL" clId="{A06F5CB8-761A-477C-AF9F-FCD49D70B9AA}" dt="2020-09-10T19:13:06.337" v="2310" actId="478"/>
          <ac:spMkLst>
            <pc:docMk/>
            <pc:sldMk cId="4180745712" sldId="3687"/>
            <ac:spMk id="23" creationId="{F2DAF068-5522-4998-93BB-FBD4B8D6EB84}"/>
          </ac:spMkLst>
        </pc:spChg>
        <pc:spChg chg="mod topLvl">
          <ac:chgData name="Owen Paul" userId="ee0a81db-ca00-4c5e-aa06-3ae977a65289" providerId="ADAL" clId="{A06F5CB8-761A-477C-AF9F-FCD49D70B9AA}" dt="2020-09-10T19:13:17.911" v="2311" actId="164"/>
          <ac:spMkLst>
            <pc:docMk/>
            <pc:sldMk cId="4180745712" sldId="3687"/>
            <ac:spMk id="25" creationId="{FDCA4484-FA5B-4EBB-B5DF-A1D45020A8A8}"/>
          </ac:spMkLst>
        </pc:spChg>
        <pc:spChg chg="mod topLvl">
          <ac:chgData name="Owen Paul" userId="ee0a81db-ca00-4c5e-aa06-3ae977a65289" providerId="ADAL" clId="{A06F5CB8-761A-477C-AF9F-FCD49D70B9AA}" dt="2020-09-10T19:13:17.911" v="2311" actId="164"/>
          <ac:spMkLst>
            <pc:docMk/>
            <pc:sldMk cId="4180745712" sldId="3687"/>
            <ac:spMk id="26" creationId="{42857437-0F38-43CE-A8F7-11203F9F84F2}"/>
          </ac:spMkLst>
        </pc:spChg>
        <pc:spChg chg="mod topLvl">
          <ac:chgData name="Owen Paul" userId="ee0a81db-ca00-4c5e-aa06-3ae977a65289" providerId="ADAL" clId="{A06F5CB8-761A-477C-AF9F-FCD49D70B9AA}" dt="2020-09-10T19:13:17.911" v="2311" actId="164"/>
          <ac:spMkLst>
            <pc:docMk/>
            <pc:sldMk cId="4180745712" sldId="3687"/>
            <ac:spMk id="27" creationId="{BA3984AC-2D20-41CF-B029-9C2EEA8EED75}"/>
          </ac:spMkLst>
        </pc:spChg>
        <pc:spChg chg="mod topLvl">
          <ac:chgData name="Owen Paul" userId="ee0a81db-ca00-4c5e-aa06-3ae977a65289" providerId="ADAL" clId="{A06F5CB8-761A-477C-AF9F-FCD49D70B9AA}" dt="2020-09-10T19:13:24.980" v="2312" actId="164"/>
          <ac:spMkLst>
            <pc:docMk/>
            <pc:sldMk cId="4180745712" sldId="3687"/>
            <ac:spMk id="28" creationId="{FD3537AF-6447-44D0-8494-BE297552DF91}"/>
          </ac:spMkLst>
        </pc:spChg>
        <pc:spChg chg="mod topLvl">
          <ac:chgData name="Owen Paul" userId="ee0a81db-ca00-4c5e-aa06-3ae977a65289" providerId="ADAL" clId="{A06F5CB8-761A-477C-AF9F-FCD49D70B9AA}" dt="2020-09-10T19:13:24.980" v="2312" actId="164"/>
          <ac:spMkLst>
            <pc:docMk/>
            <pc:sldMk cId="4180745712" sldId="3687"/>
            <ac:spMk id="29" creationId="{1FE06771-EE5C-4780-A2DC-29EB798EF725}"/>
          </ac:spMkLst>
        </pc:spChg>
        <pc:spChg chg="mod topLvl">
          <ac:chgData name="Owen Paul" userId="ee0a81db-ca00-4c5e-aa06-3ae977a65289" providerId="ADAL" clId="{A06F5CB8-761A-477C-AF9F-FCD49D70B9AA}" dt="2020-09-10T19:13:24.980" v="2312" actId="164"/>
          <ac:spMkLst>
            <pc:docMk/>
            <pc:sldMk cId="4180745712" sldId="3687"/>
            <ac:spMk id="30" creationId="{F97B692D-DF81-4471-9CD8-B3ED76B5F020}"/>
          </ac:spMkLst>
        </pc:spChg>
        <pc:spChg chg="mod topLvl">
          <ac:chgData name="Owen Paul" userId="ee0a81db-ca00-4c5e-aa06-3ae977a65289" providerId="ADAL" clId="{A06F5CB8-761A-477C-AF9F-FCD49D70B9AA}" dt="2020-09-10T19:13:32.397" v="2313" actId="164"/>
          <ac:spMkLst>
            <pc:docMk/>
            <pc:sldMk cId="4180745712" sldId="3687"/>
            <ac:spMk id="31" creationId="{01B1EE30-2E43-4AE9-8C40-942FB10F3C19}"/>
          </ac:spMkLst>
        </pc:spChg>
        <pc:spChg chg="mod topLvl">
          <ac:chgData name="Owen Paul" userId="ee0a81db-ca00-4c5e-aa06-3ae977a65289" providerId="ADAL" clId="{A06F5CB8-761A-477C-AF9F-FCD49D70B9AA}" dt="2020-09-10T19:13:32.397" v="2313" actId="164"/>
          <ac:spMkLst>
            <pc:docMk/>
            <pc:sldMk cId="4180745712" sldId="3687"/>
            <ac:spMk id="32" creationId="{766EE31F-D02F-4A88-A542-B1B0B04CB772}"/>
          </ac:spMkLst>
        </pc:spChg>
        <pc:spChg chg="mod topLvl">
          <ac:chgData name="Owen Paul" userId="ee0a81db-ca00-4c5e-aa06-3ae977a65289" providerId="ADAL" clId="{A06F5CB8-761A-477C-AF9F-FCD49D70B9AA}" dt="2020-09-10T19:13:32.397" v="2313" actId="164"/>
          <ac:spMkLst>
            <pc:docMk/>
            <pc:sldMk cId="4180745712" sldId="3687"/>
            <ac:spMk id="33" creationId="{19410C87-5E7B-4E05-8A47-F2A2EF310044}"/>
          </ac:spMkLst>
        </pc:spChg>
        <pc:spChg chg="add mod">
          <ac:chgData name="Owen Paul" userId="ee0a81db-ca00-4c5e-aa06-3ae977a65289" providerId="ADAL" clId="{A06F5CB8-761A-477C-AF9F-FCD49D70B9AA}" dt="2020-09-10T19:38:19.401" v="2562" actId="1035"/>
          <ac:spMkLst>
            <pc:docMk/>
            <pc:sldMk cId="4180745712" sldId="3687"/>
            <ac:spMk id="37" creationId="{4B5387EC-3690-44F3-8AE0-2C6F855A7DCE}"/>
          </ac:spMkLst>
        </pc:spChg>
        <pc:spChg chg="add mod">
          <ac:chgData name="Owen Paul" userId="ee0a81db-ca00-4c5e-aa06-3ae977a65289" providerId="ADAL" clId="{A06F5CB8-761A-477C-AF9F-FCD49D70B9AA}" dt="2020-09-10T19:18:35.842" v="2369" actId="1076"/>
          <ac:spMkLst>
            <pc:docMk/>
            <pc:sldMk cId="4180745712" sldId="3687"/>
            <ac:spMk id="38" creationId="{B92BC8F6-E8DF-4167-95A8-25B34F4B3922}"/>
          </ac:spMkLst>
        </pc:spChg>
        <pc:spChg chg="add">
          <ac:chgData name="Owen Paul" userId="ee0a81db-ca00-4c5e-aa06-3ae977a65289" providerId="ADAL" clId="{A06F5CB8-761A-477C-AF9F-FCD49D70B9AA}" dt="2020-09-10T19:25:34.762" v="2495"/>
          <ac:spMkLst>
            <pc:docMk/>
            <pc:sldMk cId="4180745712" sldId="3687"/>
            <ac:spMk id="39" creationId="{A0786E5D-5768-47DF-9934-E49EC2D1B2F6}"/>
          </ac:spMkLst>
        </pc:spChg>
        <pc:spChg chg="mod topLvl">
          <ac:chgData name="Owen Paul" userId="ee0a81db-ca00-4c5e-aa06-3ae977a65289" providerId="ADAL" clId="{A06F5CB8-761A-477C-AF9F-FCD49D70B9AA}" dt="2020-09-10T19:29:31.867" v="2501" actId="164"/>
          <ac:spMkLst>
            <pc:docMk/>
            <pc:sldMk cId="4180745712" sldId="3687"/>
            <ac:spMk id="42" creationId="{8A6DE3D4-F346-4E63-8C4A-96FF4BFEC684}"/>
          </ac:spMkLst>
        </pc:spChg>
        <pc:spChg chg="mod topLvl">
          <ac:chgData name="Owen Paul" userId="ee0a81db-ca00-4c5e-aa06-3ae977a65289" providerId="ADAL" clId="{A06F5CB8-761A-477C-AF9F-FCD49D70B9AA}" dt="2020-09-10T19:29:31.867" v="2501" actId="164"/>
          <ac:spMkLst>
            <pc:docMk/>
            <pc:sldMk cId="4180745712" sldId="3687"/>
            <ac:spMk id="43" creationId="{B4C92CC4-F539-462C-8157-B440F4DFFEC7}"/>
          </ac:spMkLst>
        </pc:spChg>
        <pc:spChg chg="mod topLvl">
          <ac:chgData name="Owen Paul" userId="ee0a81db-ca00-4c5e-aa06-3ae977a65289" providerId="ADAL" clId="{A06F5CB8-761A-477C-AF9F-FCD49D70B9AA}" dt="2020-09-10T19:29:31.867" v="2501" actId="164"/>
          <ac:spMkLst>
            <pc:docMk/>
            <pc:sldMk cId="4180745712" sldId="3687"/>
            <ac:spMk id="44" creationId="{CD8328E1-9D55-45D2-8D4E-44A3E5A3AAEA}"/>
          </ac:spMkLst>
        </pc:spChg>
        <pc:spChg chg="mod topLvl">
          <ac:chgData name="Owen Paul" userId="ee0a81db-ca00-4c5e-aa06-3ae977a65289" providerId="ADAL" clId="{A06F5CB8-761A-477C-AF9F-FCD49D70B9AA}" dt="2020-09-10T19:37:11.318" v="2555" actId="164"/>
          <ac:spMkLst>
            <pc:docMk/>
            <pc:sldMk cId="4180745712" sldId="3687"/>
            <ac:spMk id="45" creationId="{AD2EF7B2-27EE-45DC-BF3F-738EE1FF27E3}"/>
          </ac:spMkLst>
        </pc:spChg>
        <pc:spChg chg="mod topLvl">
          <ac:chgData name="Owen Paul" userId="ee0a81db-ca00-4c5e-aa06-3ae977a65289" providerId="ADAL" clId="{A06F5CB8-761A-477C-AF9F-FCD49D70B9AA}" dt="2020-09-10T19:37:11.318" v="2555" actId="164"/>
          <ac:spMkLst>
            <pc:docMk/>
            <pc:sldMk cId="4180745712" sldId="3687"/>
            <ac:spMk id="46" creationId="{D35E7AA8-A05C-46BB-A7A4-495207EE5701}"/>
          </ac:spMkLst>
        </pc:spChg>
        <pc:spChg chg="mod topLvl">
          <ac:chgData name="Owen Paul" userId="ee0a81db-ca00-4c5e-aa06-3ae977a65289" providerId="ADAL" clId="{A06F5CB8-761A-477C-AF9F-FCD49D70B9AA}" dt="2020-09-10T19:37:11.318" v="2555" actId="164"/>
          <ac:spMkLst>
            <pc:docMk/>
            <pc:sldMk cId="4180745712" sldId="3687"/>
            <ac:spMk id="47" creationId="{CF61E63F-AE50-4ED9-894C-770B787A603E}"/>
          </ac:spMkLst>
        </pc:spChg>
        <pc:spChg chg="del mod topLvl">
          <ac:chgData name="Owen Paul" userId="ee0a81db-ca00-4c5e-aa06-3ae977a65289" providerId="ADAL" clId="{A06F5CB8-761A-477C-AF9F-FCD49D70B9AA}" dt="2020-09-10T19:49:16.855" v="2613" actId="478"/>
          <ac:spMkLst>
            <pc:docMk/>
            <pc:sldMk cId="4180745712" sldId="3687"/>
            <ac:spMk id="48" creationId="{E4C3395A-7352-4820-AA9A-5C4BE5E3D445}"/>
          </ac:spMkLst>
        </pc:spChg>
        <pc:spChg chg="del mod topLvl">
          <ac:chgData name="Owen Paul" userId="ee0a81db-ca00-4c5e-aa06-3ae977a65289" providerId="ADAL" clId="{A06F5CB8-761A-477C-AF9F-FCD49D70B9AA}" dt="2020-09-10T19:49:16.855" v="2613" actId="478"/>
          <ac:spMkLst>
            <pc:docMk/>
            <pc:sldMk cId="4180745712" sldId="3687"/>
            <ac:spMk id="49" creationId="{F0047F53-2606-4568-A7D5-8479E323ECB1}"/>
          </ac:spMkLst>
        </pc:spChg>
        <pc:spChg chg="del mod topLvl">
          <ac:chgData name="Owen Paul" userId="ee0a81db-ca00-4c5e-aa06-3ae977a65289" providerId="ADAL" clId="{A06F5CB8-761A-477C-AF9F-FCD49D70B9AA}" dt="2020-09-10T19:49:16.855" v="2613" actId="478"/>
          <ac:spMkLst>
            <pc:docMk/>
            <pc:sldMk cId="4180745712" sldId="3687"/>
            <ac:spMk id="50" creationId="{1B504F1B-8107-4BFC-958C-161505F12266}"/>
          </ac:spMkLst>
        </pc:spChg>
        <pc:spChg chg="del mod topLvl">
          <ac:chgData name="Owen Paul" userId="ee0a81db-ca00-4c5e-aa06-3ae977a65289" providerId="ADAL" clId="{A06F5CB8-761A-477C-AF9F-FCD49D70B9AA}" dt="2020-09-10T19:49:16.855" v="2613" actId="478"/>
          <ac:spMkLst>
            <pc:docMk/>
            <pc:sldMk cId="4180745712" sldId="3687"/>
            <ac:spMk id="51" creationId="{F2FA05F5-D083-458C-9B71-0E0F3CBA50CD}"/>
          </ac:spMkLst>
        </pc:spChg>
        <pc:spChg chg="del mod topLvl">
          <ac:chgData name="Owen Paul" userId="ee0a81db-ca00-4c5e-aa06-3ae977a65289" providerId="ADAL" clId="{A06F5CB8-761A-477C-AF9F-FCD49D70B9AA}" dt="2020-09-10T19:49:16.855" v="2613" actId="478"/>
          <ac:spMkLst>
            <pc:docMk/>
            <pc:sldMk cId="4180745712" sldId="3687"/>
            <ac:spMk id="52" creationId="{F5CBA4B9-3F2A-4AAA-A40F-491C809A9F1C}"/>
          </ac:spMkLst>
        </pc:spChg>
        <pc:spChg chg="del mod topLvl">
          <ac:chgData name="Owen Paul" userId="ee0a81db-ca00-4c5e-aa06-3ae977a65289" providerId="ADAL" clId="{A06F5CB8-761A-477C-AF9F-FCD49D70B9AA}" dt="2020-09-10T19:49:16.855" v="2613" actId="478"/>
          <ac:spMkLst>
            <pc:docMk/>
            <pc:sldMk cId="4180745712" sldId="3687"/>
            <ac:spMk id="53" creationId="{32767F03-8698-4CB0-A2E3-08ED6CF2C516}"/>
          </ac:spMkLst>
        </pc:spChg>
        <pc:spChg chg="add del mod">
          <ac:chgData name="Owen Paul" userId="ee0a81db-ca00-4c5e-aa06-3ae977a65289" providerId="ADAL" clId="{A06F5CB8-761A-477C-AF9F-FCD49D70B9AA}" dt="2020-09-10T19:43:53.786" v="2590" actId="552"/>
          <ac:spMkLst>
            <pc:docMk/>
            <pc:sldMk cId="4180745712" sldId="3687"/>
            <ac:spMk id="55" creationId="{131F1134-6D90-4321-A11E-17ACF145ACDA}"/>
          </ac:spMkLst>
        </pc:spChg>
        <pc:spChg chg="add mod">
          <ac:chgData name="Owen Paul" userId="ee0a81db-ca00-4c5e-aa06-3ae977a65289" providerId="ADAL" clId="{A06F5CB8-761A-477C-AF9F-FCD49D70B9AA}" dt="2020-09-10T19:43:53.786" v="2590" actId="552"/>
          <ac:spMkLst>
            <pc:docMk/>
            <pc:sldMk cId="4180745712" sldId="3687"/>
            <ac:spMk id="56" creationId="{B9CC74AB-D242-4C75-8FCB-EF891FDF50DA}"/>
          </ac:spMkLst>
        </pc:spChg>
        <pc:spChg chg="add mod">
          <ac:chgData name="Owen Paul" userId="ee0a81db-ca00-4c5e-aa06-3ae977a65289" providerId="ADAL" clId="{A06F5CB8-761A-477C-AF9F-FCD49D70B9AA}" dt="2020-09-10T19:43:53.786" v="2590" actId="552"/>
          <ac:spMkLst>
            <pc:docMk/>
            <pc:sldMk cId="4180745712" sldId="3687"/>
            <ac:spMk id="57" creationId="{E7DA8FF0-65D0-41F3-9862-9AEF38750246}"/>
          </ac:spMkLst>
        </pc:spChg>
        <pc:spChg chg="add mod">
          <ac:chgData name="Owen Paul" userId="ee0a81db-ca00-4c5e-aa06-3ae977a65289" providerId="ADAL" clId="{A06F5CB8-761A-477C-AF9F-FCD49D70B9AA}" dt="2020-09-10T19:39:18.048" v="2568" actId="1076"/>
          <ac:spMkLst>
            <pc:docMk/>
            <pc:sldMk cId="4180745712" sldId="3687"/>
            <ac:spMk id="59" creationId="{577FFB08-5DEC-4956-A7E2-C5C82566E6C9}"/>
          </ac:spMkLst>
        </pc:spChg>
        <pc:grpChg chg="add mod">
          <ac:chgData name="Owen Paul" userId="ee0a81db-ca00-4c5e-aa06-3ae977a65289" providerId="ADAL" clId="{A06F5CB8-761A-477C-AF9F-FCD49D70B9AA}" dt="2020-09-10T19:05:09.572" v="2187" actId="164"/>
          <ac:grpSpMkLst>
            <pc:docMk/>
            <pc:sldMk cId="4180745712" sldId="3687"/>
            <ac:grpSpMk id="5" creationId="{9F8E01FC-995E-4D85-9719-20E2DD4312A2}"/>
          </ac:grpSpMkLst>
        </pc:grpChg>
        <pc:grpChg chg="add del mod topLvl">
          <ac:chgData name="Owen Paul" userId="ee0a81db-ca00-4c5e-aa06-3ae977a65289" providerId="ADAL" clId="{A06F5CB8-761A-477C-AF9F-FCD49D70B9AA}" dt="2020-09-10T19:29:42.211" v="2502" actId="165"/>
          <ac:grpSpMkLst>
            <pc:docMk/>
            <pc:sldMk cId="4180745712" sldId="3687"/>
            <ac:grpSpMk id="7" creationId="{312C739E-61E8-4678-BCFB-778685970A75}"/>
          </ac:grpSpMkLst>
        </pc:grpChg>
        <pc:grpChg chg="add del mod">
          <ac:chgData name="Owen Paul" userId="ee0a81db-ca00-4c5e-aa06-3ae977a65289" providerId="ADAL" clId="{A06F5CB8-761A-477C-AF9F-FCD49D70B9AA}" dt="2020-09-10T19:29:42.211" v="2502" actId="165"/>
          <ac:grpSpMkLst>
            <pc:docMk/>
            <pc:sldMk cId="4180745712" sldId="3687"/>
            <ac:grpSpMk id="17" creationId="{C640036B-5CEE-44CE-A239-C9D36CA13565}"/>
          </ac:grpSpMkLst>
        </pc:grpChg>
        <pc:grpChg chg="del mod">
          <ac:chgData name="Owen Paul" userId="ee0a81db-ca00-4c5e-aa06-3ae977a65289" providerId="ADAL" clId="{A06F5CB8-761A-477C-AF9F-FCD49D70B9AA}" dt="2020-09-10T19:12:48.081" v="2298" actId="165"/>
          <ac:grpSpMkLst>
            <pc:docMk/>
            <pc:sldMk cId="4180745712" sldId="3687"/>
            <ac:grpSpMk id="24" creationId="{D089CB8A-9EE4-477D-B202-5ECDCF3397FC}"/>
          </ac:grpSpMkLst>
        </pc:grpChg>
        <pc:grpChg chg="add del mod">
          <ac:chgData name="Owen Paul" userId="ee0a81db-ca00-4c5e-aa06-3ae977a65289" providerId="ADAL" clId="{A06F5CB8-761A-477C-AF9F-FCD49D70B9AA}" dt="2020-09-10T19:25:29.829" v="2494" actId="478"/>
          <ac:grpSpMkLst>
            <pc:docMk/>
            <pc:sldMk cId="4180745712" sldId="3687"/>
            <ac:grpSpMk id="34" creationId="{F2806B8A-107D-45E9-9D54-D6129DB09339}"/>
          </ac:grpSpMkLst>
        </pc:grpChg>
        <pc:grpChg chg="add del mod">
          <ac:chgData name="Owen Paul" userId="ee0a81db-ca00-4c5e-aa06-3ae977a65289" providerId="ADAL" clId="{A06F5CB8-761A-477C-AF9F-FCD49D70B9AA}" dt="2020-09-10T19:25:29.829" v="2494" actId="478"/>
          <ac:grpSpMkLst>
            <pc:docMk/>
            <pc:sldMk cId="4180745712" sldId="3687"/>
            <ac:grpSpMk id="35" creationId="{325C23E2-9BEF-49DC-B290-F01D793815E0}"/>
          </ac:grpSpMkLst>
        </pc:grpChg>
        <pc:grpChg chg="add del mod">
          <ac:chgData name="Owen Paul" userId="ee0a81db-ca00-4c5e-aa06-3ae977a65289" providerId="ADAL" clId="{A06F5CB8-761A-477C-AF9F-FCD49D70B9AA}" dt="2020-09-10T19:25:29.829" v="2494" actId="478"/>
          <ac:grpSpMkLst>
            <pc:docMk/>
            <pc:sldMk cId="4180745712" sldId="3687"/>
            <ac:grpSpMk id="36" creationId="{A1CEFAA6-A68B-4655-8308-87FE0CE21944}"/>
          </ac:grpSpMkLst>
        </pc:grpChg>
        <pc:grpChg chg="del mod">
          <ac:chgData name="Owen Paul" userId="ee0a81db-ca00-4c5e-aa06-3ae977a65289" providerId="ADAL" clId="{A06F5CB8-761A-477C-AF9F-FCD49D70B9AA}" dt="2020-09-10T19:29:24.455" v="2500" actId="165"/>
          <ac:grpSpMkLst>
            <pc:docMk/>
            <pc:sldMk cId="4180745712" sldId="3687"/>
            <ac:grpSpMk id="41" creationId="{24CB8929-2E15-4709-B5BF-0961373C1210}"/>
          </ac:grpSpMkLst>
        </pc:grpChg>
        <pc:grpChg chg="add mod">
          <ac:chgData name="Owen Paul" userId="ee0a81db-ca00-4c5e-aa06-3ae977a65289" providerId="ADAL" clId="{A06F5CB8-761A-477C-AF9F-FCD49D70B9AA}" dt="2020-09-10T19:29:31.867" v="2501" actId="164"/>
          <ac:grpSpMkLst>
            <pc:docMk/>
            <pc:sldMk cId="4180745712" sldId="3687"/>
            <ac:grpSpMk id="54" creationId="{517B310E-E84B-4539-AF0C-512031D2246E}"/>
          </ac:grpSpMkLst>
        </pc:grpChg>
        <pc:grpChg chg="add mod">
          <ac:chgData name="Owen Paul" userId="ee0a81db-ca00-4c5e-aa06-3ae977a65289" providerId="ADAL" clId="{A06F5CB8-761A-477C-AF9F-FCD49D70B9AA}" dt="2020-09-10T19:37:11.318" v="2555" actId="164"/>
          <ac:grpSpMkLst>
            <pc:docMk/>
            <pc:sldMk cId="4180745712" sldId="3687"/>
            <ac:grpSpMk id="58" creationId="{B9B418E0-D527-4C87-BFA3-7919543ADE11}"/>
          </ac:grpSpMkLst>
        </pc:grpChg>
        <pc:graphicFrameChg chg="add del mod modGraphic">
          <ac:chgData name="Owen Paul" userId="ee0a81db-ca00-4c5e-aa06-3ae977a65289" providerId="ADAL" clId="{A06F5CB8-761A-477C-AF9F-FCD49D70B9AA}" dt="2020-09-10T19:06:46.011" v="2205"/>
          <ac:graphicFrameMkLst>
            <pc:docMk/>
            <pc:sldMk cId="4180745712" sldId="3687"/>
            <ac:graphicFrameMk id="6" creationId="{CBE528B2-4740-4583-8AD1-04198AC79B70}"/>
          </ac:graphicFrameMkLst>
        </pc:graphicFrameChg>
        <pc:graphicFrameChg chg="del mod">
          <ac:chgData name="Owen Paul" userId="ee0a81db-ca00-4c5e-aa06-3ae977a65289" providerId="ADAL" clId="{A06F5CB8-761A-477C-AF9F-FCD49D70B9AA}" dt="2020-09-10T19:12:38.521" v="2297" actId="18245"/>
          <ac:graphicFrameMkLst>
            <pc:docMk/>
            <pc:sldMk cId="4180745712" sldId="3687"/>
            <ac:graphicFrameMk id="19" creationId="{CBE528B2-4740-4583-8AD1-04198AC79B70}"/>
          </ac:graphicFrameMkLst>
        </pc:graphicFrameChg>
        <pc:graphicFrameChg chg="add del mod">
          <ac:chgData name="Owen Paul" userId="ee0a81db-ca00-4c5e-aa06-3ae977a65289" providerId="ADAL" clId="{A06F5CB8-761A-477C-AF9F-FCD49D70B9AA}" dt="2020-09-10T19:29:10.760" v="2499" actId="18245"/>
          <ac:graphicFrameMkLst>
            <pc:docMk/>
            <pc:sldMk cId="4180745712" sldId="3687"/>
            <ac:graphicFrameMk id="40" creationId="{0EB23C3B-209E-41D8-B4B8-58D7B6A8840D}"/>
          </ac:graphicFrameMkLst>
        </pc:graphicFrameChg>
        <pc:picChg chg="add mod topLvl">
          <ac:chgData name="Owen Paul" userId="ee0a81db-ca00-4c5e-aa06-3ae977a65289" providerId="ADAL" clId="{A06F5CB8-761A-477C-AF9F-FCD49D70B9AA}" dt="2020-09-10T19:29:42.211" v="2502" actId="165"/>
          <ac:picMkLst>
            <pc:docMk/>
            <pc:sldMk cId="4180745712" sldId="3687"/>
            <ac:picMk id="10" creationId="{589021FC-EA1E-4BD7-9B2B-90C4271CBA0A}"/>
          </ac:picMkLst>
        </pc:picChg>
        <pc:picChg chg="add mod topLvl">
          <ac:chgData name="Owen Paul" userId="ee0a81db-ca00-4c5e-aa06-3ae977a65289" providerId="ADAL" clId="{A06F5CB8-761A-477C-AF9F-FCD49D70B9AA}" dt="2020-09-10T19:29:42.211" v="2502" actId="165"/>
          <ac:picMkLst>
            <pc:docMk/>
            <pc:sldMk cId="4180745712" sldId="3687"/>
            <ac:picMk id="15" creationId="{8B862CA3-722C-49A3-B713-F800B0FE3DC1}"/>
          </ac:picMkLst>
        </pc:picChg>
        <pc:picChg chg="add mod topLvl">
          <ac:chgData name="Owen Paul" userId="ee0a81db-ca00-4c5e-aa06-3ae977a65289" providerId="ADAL" clId="{A06F5CB8-761A-477C-AF9F-FCD49D70B9AA}" dt="2020-09-10T19:29:42.211" v="2502" actId="165"/>
          <ac:picMkLst>
            <pc:docMk/>
            <pc:sldMk cId="4180745712" sldId="3687"/>
            <ac:picMk id="16" creationId="{347967FC-5106-4A08-A2F2-161689E0F57B}"/>
          </ac:picMkLst>
        </pc:picChg>
        <pc:picChg chg="del mod">
          <ac:chgData name="Owen Paul" userId="ee0a81db-ca00-4c5e-aa06-3ae977a65289" providerId="ADAL" clId="{A06F5CB8-761A-477C-AF9F-FCD49D70B9AA}" dt="2020-09-10T19:07:52.719" v="2210" actId="478"/>
          <ac:picMkLst>
            <pc:docMk/>
            <pc:sldMk cId="4180745712" sldId="3687"/>
            <ac:picMk id="20" creationId="{231419E3-5F85-40B4-86A8-7B83332DEBB6}"/>
          </ac:picMkLst>
        </pc:picChg>
      </pc:sldChg>
      <pc:sldChg chg="addSp delSp modSp add del mod modClrScheme chgLayout">
        <pc:chgData name="Owen Paul" userId="ee0a81db-ca00-4c5e-aa06-3ae977a65289" providerId="ADAL" clId="{A06F5CB8-761A-477C-AF9F-FCD49D70B9AA}" dt="2020-09-10T19:25:51.425" v="2497" actId="2696"/>
        <pc:sldMkLst>
          <pc:docMk/>
          <pc:sldMk cId="538369092" sldId="3688"/>
        </pc:sldMkLst>
        <pc:spChg chg="del">
          <ac:chgData name="Owen Paul" userId="ee0a81db-ca00-4c5e-aa06-3ae977a65289" providerId="ADAL" clId="{A06F5CB8-761A-477C-AF9F-FCD49D70B9AA}" dt="2020-09-10T19:21:07.316" v="2490" actId="26606"/>
          <ac:spMkLst>
            <pc:docMk/>
            <pc:sldMk cId="538369092" sldId="3688"/>
            <ac:spMk id="2" creationId="{FF01C04A-6C05-40D5-B1E5-38C4FE63E105}"/>
          </ac:spMkLst>
        </pc:spChg>
        <pc:spChg chg="del mod">
          <ac:chgData name="Owen Paul" userId="ee0a81db-ca00-4c5e-aa06-3ae977a65289" providerId="ADAL" clId="{A06F5CB8-761A-477C-AF9F-FCD49D70B9AA}" dt="2020-09-10T19:21:07.316" v="2490" actId="26606"/>
          <ac:spMkLst>
            <pc:docMk/>
            <pc:sldMk cId="538369092" sldId="3688"/>
            <ac:spMk id="3" creationId="{1AD7333A-7528-416C-8103-9AA9AE83555C}"/>
          </ac:spMkLst>
        </pc:spChg>
        <pc:spChg chg="del">
          <ac:chgData name="Owen Paul" userId="ee0a81db-ca00-4c5e-aa06-3ae977a65289" providerId="ADAL" clId="{A06F5CB8-761A-477C-AF9F-FCD49D70B9AA}" dt="2020-09-10T19:21:07.316" v="2490" actId="26606"/>
          <ac:spMkLst>
            <pc:docMk/>
            <pc:sldMk cId="538369092" sldId="3688"/>
            <ac:spMk id="4" creationId="{4CBDBA8D-BA40-4621-8562-728472CBFB47}"/>
          </ac:spMkLst>
        </pc:spChg>
        <pc:spChg chg="add del mod">
          <ac:chgData name="Owen Paul" userId="ee0a81db-ca00-4c5e-aa06-3ae977a65289" providerId="ADAL" clId="{A06F5CB8-761A-477C-AF9F-FCD49D70B9AA}" dt="2020-09-10T19:25:15.033" v="2493" actId="26606"/>
          <ac:spMkLst>
            <pc:docMk/>
            <pc:sldMk cId="538369092" sldId="3688"/>
            <ac:spMk id="10" creationId="{652D575E-3313-4ECD-8582-70BE8E460D73}"/>
          </ac:spMkLst>
        </pc:spChg>
        <pc:spChg chg="add mod">
          <ac:chgData name="Owen Paul" userId="ee0a81db-ca00-4c5e-aa06-3ae977a65289" providerId="ADAL" clId="{A06F5CB8-761A-477C-AF9F-FCD49D70B9AA}" dt="2020-09-10T19:25:15.033" v="2493" actId="26606"/>
          <ac:spMkLst>
            <pc:docMk/>
            <pc:sldMk cId="538369092" sldId="3688"/>
            <ac:spMk id="15" creationId="{BD39D2A9-EE48-4583-8C04-A33143FB251A}"/>
          </ac:spMkLst>
        </pc:spChg>
        <pc:spChg chg="add mod">
          <ac:chgData name="Owen Paul" userId="ee0a81db-ca00-4c5e-aa06-3ae977a65289" providerId="ADAL" clId="{A06F5CB8-761A-477C-AF9F-FCD49D70B9AA}" dt="2020-09-10T19:25:15.033" v="2493" actId="26606"/>
          <ac:spMkLst>
            <pc:docMk/>
            <pc:sldMk cId="538369092" sldId="3688"/>
            <ac:spMk id="17" creationId="{0EBE482F-685D-4A92-9DF9-43F8E26AE837}"/>
          </ac:spMkLst>
        </pc:spChg>
        <pc:graphicFrameChg chg="add mod modGraphic">
          <ac:chgData name="Owen Paul" userId="ee0a81db-ca00-4c5e-aa06-3ae977a65289" providerId="ADAL" clId="{A06F5CB8-761A-477C-AF9F-FCD49D70B9AA}" dt="2020-09-10T19:25:15.033" v="2493" actId="26606"/>
          <ac:graphicFrameMkLst>
            <pc:docMk/>
            <pc:sldMk cId="538369092" sldId="3688"/>
            <ac:graphicFrameMk id="6" creationId="{7BC98B0F-F825-45AE-BE70-28877AE9DAE7}"/>
          </ac:graphicFrameMkLst>
        </pc:graphicFrameChg>
      </pc:sldChg>
      <pc:sldChg chg="addSp delSp modSp add del modAnim">
        <pc:chgData name="Owen Paul" userId="ee0a81db-ca00-4c5e-aa06-3ae977a65289" providerId="ADAL" clId="{A06F5CB8-761A-477C-AF9F-FCD49D70B9AA}" dt="2020-09-10T20:01:04.605" v="2685" actId="2696"/>
        <pc:sldMkLst>
          <pc:docMk/>
          <pc:sldMk cId="1288381798" sldId="3688"/>
        </pc:sldMkLst>
        <pc:spChg chg="del mod">
          <ac:chgData name="Owen Paul" userId="ee0a81db-ca00-4c5e-aa06-3ae977a65289" providerId="ADAL" clId="{A06F5CB8-761A-477C-AF9F-FCD49D70B9AA}" dt="2020-09-10T19:44:51.133" v="2596" actId="478"/>
          <ac:spMkLst>
            <pc:docMk/>
            <pc:sldMk cId="1288381798" sldId="3688"/>
            <ac:spMk id="12" creationId="{EE5CE528-DDB9-4764-99F2-1B3BA707768B}"/>
          </ac:spMkLst>
        </pc:spChg>
        <pc:spChg chg="del mod">
          <ac:chgData name="Owen Paul" userId="ee0a81db-ca00-4c5e-aa06-3ae977a65289" providerId="ADAL" clId="{A06F5CB8-761A-477C-AF9F-FCD49D70B9AA}" dt="2020-09-10T19:44:51.133" v="2596" actId="478"/>
          <ac:spMkLst>
            <pc:docMk/>
            <pc:sldMk cId="1288381798" sldId="3688"/>
            <ac:spMk id="13" creationId="{9FD4EBC8-60C6-4197-893B-E9C8DA40BC0F}"/>
          </ac:spMkLst>
        </pc:spChg>
        <pc:spChg chg="del mod">
          <ac:chgData name="Owen Paul" userId="ee0a81db-ca00-4c5e-aa06-3ae977a65289" providerId="ADAL" clId="{A06F5CB8-761A-477C-AF9F-FCD49D70B9AA}" dt="2020-09-10T19:44:51.133" v="2596" actId="478"/>
          <ac:spMkLst>
            <pc:docMk/>
            <pc:sldMk cId="1288381798" sldId="3688"/>
            <ac:spMk id="14" creationId="{537C8779-0698-4134-9710-7E248A396FF1}"/>
          </ac:spMkLst>
        </pc:spChg>
        <pc:spChg chg="add del">
          <ac:chgData name="Owen Paul" userId="ee0a81db-ca00-4c5e-aa06-3ae977a65289" providerId="ADAL" clId="{A06F5CB8-761A-477C-AF9F-FCD49D70B9AA}" dt="2020-09-10T19:44:42.722" v="2595"/>
          <ac:spMkLst>
            <pc:docMk/>
            <pc:sldMk cId="1288381798" sldId="3688"/>
            <ac:spMk id="32" creationId="{A40C754F-BB0F-4180-8655-5C2C5AC18D17}"/>
          </ac:spMkLst>
        </pc:spChg>
        <pc:spChg chg="add del">
          <ac:chgData name="Owen Paul" userId="ee0a81db-ca00-4c5e-aa06-3ae977a65289" providerId="ADAL" clId="{A06F5CB8-761A-477C-AF9F-FCD49D70B9AA}" dt="2020-09-10T19:44:42.722" v="2595"/>
          <ac:spMkLst>
            <pc:docMk/>
            <pc:sldMk cId="1288381798" sldId="3688"/>
            <ac:spMk id="33" creationId="{FC7F130F-D3EB-4375-B221-F95D254DC672}"/>
          </ac:spMkLst>
        </pc:spChg>
        <pc:spChg chg="add del">
          <ac:chgData name="Owen Paul" userId="ee0a81db-ca00-4c5e-aa06-3ae977a65289" providerId="ADAL" clId="{A06F5CB8-761A-477C-AF9F-FCD49D70B9AA}" dt="2020-09-10T19:44:42.722" v="2595"/>
          <ac:spMkLst>
            <pc:docMk/>
            <pc:sldMk cId="1288381798" sldId="3688"/>
            <ac:spMk id="34" creationId="{9897C641-338D-41DA-BC03-D9F685818293}"/>
          </ac:spMkLst>
        </pc:spChg>
        <pc:spChg chg="add del">
          <ac:chgData name="Owen Paul" userId="ee0a81db-ca00-4c5e-aa06-3ae977a65289" providerId="ADAL" clId="{A06F5CB8-761A-477C-AF9F-FCD49D70B9AA}" dt="2020-09-10T19:44:42.722" v="2595"/>
          <ac:spMkLst>
            <pc:docMk/>
            <pc:sldMk cId="1288381798" sldId="3688"/>
            <ac:spMk id="35" creationId="{CD675E90-31B3-4935-8C77-502E93168D81}"/>
          </ac:spMkLst>
        </pc:spChg>
        <pc:spChg chg="add del">
          <ac:chgData name="Owen Paul" userId="ee0a81db-ca00-4c5e-aa06-3ae977a65289" providerId="ADAL" clId="{A06F5CB8-761A-477C-AF9F-FCD49D70B9AA}" dt="2020-09-10T19:44:42.722" v="2595"/>
          <ac:spMkLst>
            <pc:docMk/>
            <pc:sldMk cId="1288381798" sldId="3688"/>
            <ac:spMk id="36" creationId="{D4A9BD9E-3708-4BD6-91BA-C3D51E321A9E}"/>
          </ac:spMkLst>
        </pc:spChg>
        <pc:spChg chg="add del">
          <ac:chgData name="Owen Paul" userId="ee0a81db-ca00-4c5e-aa06-3ae977a65289" providerId="ADAL" clId="{A06F5CB8-761A-477C-AF9F-FCD49D70B9AA}" dt="2020-09-10T19:44:42.722" v="2595"/>
          <ac:spMkLst>
            <pc:docMk/>
            <pc:sldMk cId="1288381798" sldId="3688"/>
            <ac:spMk id="39" creationId="{CA40C116-158B-4D80-8C8B-CCABD1BAABA3}"/>
          </ac:spMkLst>
        </pc:spChg>
        <pc:spChg chg="add">
          <ac:chgData name="Owen Paul" userId="ee0a81db-ca00-4c5e-aa06-3ae977a65289" providerId="ADAL" clId="{A06F5CB8-761A-477C-AF9F-FCD49D70B9AA}" dt="2020-09-10T19:44:51.642" v="2597"/>
          <ac:spMkLst>
            <pc:docMk/>
            <pc:sldMk cId="1288381798" sldId="3688"/>
            <ac:spMk id="40" creationId="{A3598603-6657-45CC-BC08-1C9FB81E0994}"/>
          </ac:spMkLst>
        </pc:spChg>
        <pc:spChg chg="add">
          <ac:chgData name="Owen Paul" userId="ee0a81db-ca00-4c5e-aa06-3ae977a65289" providerId="ADAL" clId="{A06F5CB8-761A-477C-AF9F-FCD49D70B9AA}" dt="2020-09-10T19:44:51.642" v="2597"/>
          <ac:spMkLst>
            <pc:docMk/>
            <pc:sldMk cId="1288381798" sldId="3688"/>
            <ac:spMk id="41" creationId="{8BCDA3BB-B19D-427E-A25A-7A9D6D26BEDE}"/>
          </ac:spMkLst>
        </pc:spChg>
        <pc:spChg chg="del mod">
          <ac:chgData name="Owen Paul" userId="ee0a81db-ca00-4c5e-aa06-3ae977a65289" providerId="ADAL" clId="{A06F5CB8-761A-477C-AF9F-FCD49D70B9AA}" dt="2020-09-10T19:44:51.133" v="2596" actId="478"/>
          <ac:spMkLst>
            <pc:docMk/>
            <pc:sldMk cId="1288381798" sldId="3688"/>
            <ac:spMk id="55" creationId="{131F1134-6D90-4321-A11E-17ACF145ACDA}"/>
          </ac:spMkLst>
        </pc:spChg>
        <pc:spChg chg="del mod">
          <ac:chgData name="Owen Paul" userId="ee0a81db-ca00-4c5e-aa06-3ae977a65289" providerId="ADAL" clId="{A06F5CB8-761A-477C-AF9F-FCD49D70B9AA}" dt="2020-09-10T19:44:51.133" v="2596" actId="478"/>
          <ac:spMkLst>
            <pc:docMk/>
            <pc:sldMk cId="1288381798" sldId="3688"/>
            <ac:spMk id="56" creationId="{B9CC74AB-D242-4C75-8FCB-EF891FDF50DA}"/>
          </ac:spMkLst>
        </pc:spChg>
        <pc:spChg chg="del mod">
          <ac:chgData name="Owen Paul" userId="ee0a81db-ca00-4c5e-aa06-3ae977a65289" providerId="ADAL" clId="{A06F5CB8-761A-477C-AF9F-FCD49D70B9AA}" dt="2020-09-10T19:44:51.133" v="2596" actId="478"/>
          <ac:spMkLst>
            <pc:docMk/>
            <pc:sldMk cId="1288381798" sldId="3688"/>
            <ac:spMk id="57" creationId="{E7DA8FF0-65D0-41F3-9862-9AEF38750246}"/>
          </ac:spMkLst>
        </pc:spChg>
        <pc:spChg chg="add">
          <ac:chgData name="Owen Paul" userId="ee0a81db-ca00-4c5e-aa06-3ae977a65289" providerId="ADAL" clId="{A06F5CB8-761A-477C-AF9F-FCD49D70B9AA}" dt="2020-09-10T19:44:51.642" v="2597"/>
          <ac:spMkLst>
            <pc:docMk/>
            <pc:sldMk cId="1288381798" sldId="3688"/>
            <ac:spMk id="60" creationId="{9E8DC1D0-F67C-4418-8855-78E64F0CBFA7}"/>
          </ac:spMkLst>
        </pc:spChg>
        <pc:spChg chg="add">
          <ac:chgData name="Owen Paul" userId="ee0a81db-ca00-4c5e-aa06-3ae977a65289" providerId="ADAL" clId="{A06F5CB8-761A-477C-AF9F-FCD49D70B9AA}" dt="2020-09-10T19:44:51.642" v="2597"/>
          <ac:spMkLst>
            <pc:docMk/>
            <pc:sldMk cId="1288381798" sldId="3688"/>
            <ac:spMk id="61" creationId="{DD324C0D-0A98-411C-9F27-FD21F7A6ECC8}"/>
          </ac:spMkLst>
        </pc:spChg>
        <pc:spChg chg="add">
          <ac:chgData name="Owen Paul" userId="ee0a81db-ca00-4c5e-aa06-3ae977a65289" providerId="ADAL" clId="{A06F5CB8-761A-477C-AF9F-FCD49D70B9AA}" dt="2020-09-10T19:44:51.642" v="2597"/>
          <ac:spMkLst>
            <pc:docMk/>
            <pc:sldMk cId="1288381798" sldId="3688"/>
            <ac:spMk id="62" creationId="{B82BBA65-EBDA-4BFE-A431-0817DDD4BDA3}"/>
          </ac:spMkLst>
        </pc:spChg>
        <pc:spChg chg="add">
          <ac:chgData name="Owen Paul" userId="ee0a81db-ca00-4c5e-aa06-3ae977a65289" providerId="ADAL" clId="{A06F5CB8-761A-477C-AF9F-FCD49D70B9AA}" dt="2020-09-10T19:44:51.642" v="2597"/>
          <ac:spMkLst>
            <pc:docMk/>
            <pc:sldMk cId="1288381798" sldId="3688"/>
            <ac:spMk id="63" creationId="{485BD505-3AEE-4B6A-BD0D-D181A1018E9D}"/>
          </ac:spMkLst>
        </pc:spChg>
      </pc:sldChg>
      <pc:sldChg chg="modSp add del">
        <pc:chgData name="Owen Paul" userId="ee0a81db-ca00-4c5e-aa06-3ae977a65289" providerId="ADAL" clId="{A06F5CB8-761A-477C-AF9F-FCD49D70B9AA}" dt="2020-09-10T18:45:34.732" v="2057" actId="2696"/>
        <pc:sldMkLst>
          <pc:docMk/>
          <pc:sldMk cId="1795318281" sldId="3688"/>
        </pc:sldMkLst>
        <pc:spChg chg="mod">
          <ac:chgData name="Owen Paul" userId="ee0a81db-ca00-4c5e-aa06-3ae977a65289" providerId="ADAL" clId="{A06F5CB8-761A-477C-AF9F-FCD49D70B9AA}" dt="2020-09-10T18:44:12.514" v="2050" actId="20577"/>
          <ac:spMkLst>
            <pc:docMk/>
            <pc:sldMk cId="1795318281" sldId="3688"/>
            <ac:spMk id="2" creationId="{BA5EA350-F192-4CB3-B2E0-C7C3F1725262}"/>
          </ac:spMkLst>
        </pc:spChg>
      </pc:sldChg>
      <pc:sldChg chg="addSp delSp modSp add ord modTransition modAnim">
        <pc:chgData name="Owen Paul" userId="ee0a81db-ca00-4c5e-aa06-3ae977a65289" providerId="ADAL" clId="{A06F5CB8-761A-477C-AF9F-FCD49D70B9AA}" dt="2020-09-10T20:16:17.420" v="2782"/>
        <pc:sldMkLst>
          <pc:docMk/>
          <pc:sldMk cId="1013182825" sldId="3689"/>
        </pc:sldMkLst>
        <pc:spChg chg="mod">
          <ac:chgData name="Owen Paul" userId="ee0a81db-ca00-4c5e-aa06-3ae977a65289" providerId="ADAL" clId="{A06F5CB8-761A-477C-AF9F-FCD49D70B9AA}" dt="2020-09-10T20:14:47.450" v="2776" actId="403"/>
          <ac:spMkLst>
            <pc:docMk/>
            <pc:sldMk cId="1013182825" sldId="3689"/>
            <ac:spMk id="9" creationId="{4A2294B0-6CFA-4C51-A2D4-DCCFD54BEBCE}"/>
          </ac:spMkLst>
        </pc:spChg>
        <pc:spChg chg="del">
          <ac:chgData name="Owen Paul" userId="ee0a81db-ca00-4c5e-aa06-3ae977a65289" providerId="ADAL" clId="{A06F5CB8-761A-477C-AF9F-FCD49D70B9AA}" dt="2020-09-10T19:50:22.601" v="2617" actId="478"/>
          <ac:spMkLst>
            <pc:docMk/>
            <pc:sldMk cId="1013182825" sldId="3689"/>
            <ac:spMk id="37" creationId="{4B5387EC-3690-44F3-8AE0-2C6F855A7DCE}"/>
          </ac:spMkLst>
        </pc:spChg>
        <pc:spChg chg="del">
          <ac:chgData name="Owen Paul" userId="ee0a81db-ca00-4c5e-aa06-3ae977a65289" providerId="ADAL" clId="{A06F5CB8-761A-477C-AF9F-FCD49D70B9AA}" dt="2020-09-10T19:50:22.601" v="2617" actId="478"/>
          <ac:spMkLst>
            <pc:docMk/>
            <pc:sldMk cId="1013182825" sldId="3689"/>
            <ac:spMk id="38" creationId="{B92BC8F6-E8DF-4167-95A8-25B34F4B3922}"/>
          </ac:spMkLst>
        </pc:spChg>
        <pc:spChg chg="del">
          <ac:chgData name="Owen Paul" userId="ee0a81db-ca00-4c5e-aa06-3ae977a65289" providerId="ADAL" clId="{A06F5CB8-761A-477C-AF9F-FCD49D70B9AA}" dt="2020-09-10T19:50:29.706" v="2618" actId="478"/>
          <ac:spMkLst>
            <pc:docMk/>
            <pc:sldMk cId="1013182825" sldId="3689"/>
            <ac:spMk id="40" creationId="{A3598603-6657-45CC-BC08-1C9FB81E0994}"/>
          </ac:spMkLst>
        </pc:spChg>
        <pc:spChg chg="del">
          <ac:chgData name="Owen Paul" userId="ee0a81db-ca00-4c5e-aa06-3ae977a65289" providerId="ADAL" clId="{A06F5CB8-761A-477C-AF9F-FCD49D70B9AA}" dt="2020-09-10T19:50:29.706" v="2618" actId="478"/>
          <ac:spMkLst>
            <pc:docMk/>
            <pc:sldMk cId="1013182825" sldId="3689"/>
            <ac:spMk id="41" creationId="{8BCDA3BB-B19D-427E-A25A-7A9D6D26BEDE}"/>
          </ac:spMkLst>
        </pc:spChg>
        <pc:spChg chg="mod">
          <ac:chgData name="Owen Paul" userId="ee0a81db-ca00-4c5e-aa06-3ae977a65289" providerId="ADAL" clId="{A06F5CB8-761A-477C-AF9F-FCD49D70B9AA}" dt="2020-09-10T19:51:38.693" v="2642" actId="164"/>
          <ac:spMkLst>
            <pc:docMk/>
            <pc:sldMk cId="1013182825" sldId="3689"/>
            <ac:spMk id="48" creationId="{E4C3395A-7352-4820-AA9A-5C4BE5E3D445}"/>
          </ac:spMkLst>
        </pc:spChg>
        <pc:spChg chg="mod">
          <ac:chgData name="Owen Paul" userId="ee0a81db-ca00-4c5e-aa06-3ae977a65289" providerId="ADAL" clId="{A06F5CB8-761A-477C-AF9F-FCD49D70B9AA}" dt="2020-09-10T19:51:38.693" v="2642" actId="164"/>
          <ac:spMkLst>
            <pc:docMk/>
            <pc:sldMk cId="1013182825" sldId="3689"/>
            <ac:spMk id="49" creationId="{F0047F53-2606-4568-A7D5-8479E323ECB1}"/>
          </ac:spMkLst>
        </pc:spChg>
        <pc:spChg chg="mod">
          <ac:chgData name="Owen Paul" userId="ee0a81db-ca00-4c5e-aa06-3ae977a65289" providerId="ADAL" clId="{A06F5CB8-761A-477C-AF9F-FCD49D70B9AA}" dt="2020-09-10T19:51:38.693" v="2642" actId="164"/>
          <ac:spMkLst>
            <pc:docMk/>
            <pc:sldMk cId="1013182825" sldId="3689"/>
            <ac:spMk id="50" creationId="{1B504F1B-8107-4BFC-958C-161505F12266}"/>
          </ac:spMkLst>
        </pc:spChg>
        <pc:spChg chg="del">
          <ac:chgData name="Owen Paul" userId="ee0a81db-ca00-4c5e-aa06-3ae977a65289" providerId="ADAL" clId="{A06F5CB8-761A-477C-AF9F-FCD49D70B9AA}" dt="2020-09-10T20:01:14.113" v="2687" actId="478"/>
          <ac:spMkLst>
            <pc:docMk/>
            <pc:sldMk cId="1013182825" sldId="3689"/>
            <ac:spMk id="51" creationId="{F2FA05F5-D083-458C-9B71-0E0F3CBA50CD}"/>
          </ac:spMkLst>
        </pc:spChg>
        <pc:spChg chg="del">
          <ac:chgData name="Owen Paul" userId="ee0a81db-ca00-4c5e-aa06-3ae977a65289" providerId="ADAL" clId="{A06F5CB8-761A-477C-AF9F-FCD49D70B9AA}" dt="2020-09-10T20:01:20.013" v="2688" actId="478"/>
          <ac:spMkLst>
            <pc:docMk/>
            <pc:sldMk cId="1013182825" sldId="3689"/>
            <ac:spMk id="52" creationId="{F5CBA4B9-3F2A-4AAA-A40F-491C809A9F1C}"/>
          </ac:spMkLst>
        </pc:spChg>
        <pc:spChg chg="del">
          <ac:chgData name="Owen Paul" userId="ee0a81db-ca00-4c5e-aa06-3ae977a65289" providerId="ADAL" clId="{A06F5CB8-761A-477C-AF9F-FCD49D70B9AA}" dt="2020-09-10T20:01:20.013" v="2688" actId="478"/>
          <ac:spMkLst>
            <pc:docMk/>
            <pc:sldMk cId="1013182825" sldId="3689"/>
            <ac:spMk id="53" creationId="{32767F03-8698-4CB0-A2E3-08ED6CF2C516}"/>
          </ac:spMkLst>
        </pc:spChg>
        <pc:spChg chg="del">
          <ac:chgData name="Owen Paul" userId="ee0a81db-ca00-4c5e-aa06-3ae977a65289" providerId="ADAL" clId="{A06F5CB8-761A-477C-AF9F-FCD49D70B9AA}" dt="2020-09-10T19:50:22.601" v="2617" actId="478"/>
          <ac:spMkLst>
            <pc:docMk/>
            <pc:sldMk cId="1013182825" sldId="3689"/>
            <ac:spMk id="59" creationId="{577FFB08-5DEC-4956-A7E2-C5C82566E6C9}"/>
          </ac:spMkLst>
        </pc:spChg>
        <pc:spChg chg="del">
          <ac:chgData name="Owen Paul" userId="ee0a81db-ca00-4c5e-aa06-3ae977a65289" providerId="ADAL" clId="{A06F5CB8-761A-477C-AF9F-FCD49D70B9AA}" dt="2020-09-10T19:50:29.706" v="2618" actId="478"/>
          <ac:spMkLst>
            <pc:docMk/>
            <pc:sldMk cId="1013182825" sldId="3689"/>
            <ac:spMk id="60" creationId="{9E8DC1D0-F67C-4418-8855-78E64F0CBFA7}"/>
          </ac:spMkLst>
        </pc:spChg>
        <pc:spChg chg="del">
          <ac:chgData name="Owen Paul" userId="ee0a81db-ca00-4c5e-aa06-3ae977a65289" providerId="ADAL" clId="{A06F5CB8-761A-477C-AF9F-FCD49D70B9AA}" dt="2020-09-10T19:50:29.706" v="2618" actId="478"/>
          <ac:spMkLst>
            <pc:docMk/>
            <pc:sldMk cId="1013182825" sldId="3689"/>
            <ac:spMk id="61" creationId="{DD324C0D-0A98-411C-9F27-FD21F7A6ECC8}"/>
          </ac:spMkLst>
        </pc:spChg>
        <pc:spChg chg="del">
          <ac:chgData name="Owen Paul" userId="ee0a81db-ca00-4c5e-aa06-3ae977a65289" providerId="ADAL" clId="{A06F5CB8-761A-477C-AF9F-FCD49D70B9AA}" dt="2020-09-10T19:50:29.706" v="2618" actId="478"/>
          <ac:spMkLst>
            <pc:docMk/>
            <pc:sldMk cId="1013182825" sldId="3689"/>
            <ac:spMk id="62" creationId="{B82BBA65-EBDA-4BFE-A431-0817DDD4BDA3}"/>
          </ac:spMkLst>
        </pc:spChg>
        <pc:spChg chg="del">
          <ac:chgData name="Owen Paul" userId="ee0a81db-ca00-4c5e-aa06-3ae977a65289" providerId="ADAL" clId="{A06F5CB8-761A-477C-AF9F-FCD49D70B9AA}" dt="2020-09-10T19:50:29.706" v="2618" actId="478"/>
          <ac:spMkLst>
            <pc:docMk/>
            <pc:sldMk cId="1013182825" sldId="3689"/>
            <ac:spMk id="63" creationId="{485BD505-3AEE-4B6A-BD0D-D181A1018E9D}"/>
          </ac:spMkLst>
        </pc:spChg>
        <pc:grpChg chg="add mod">
          <ac:chgData name="Owen Paul" userId="ee0a81db-ca00-4c5e-aa06-3ae977a65289" providerId="ADAL" clId="{A06F5CB8-761A-477C-AF9F-FCD49D70B9AA}" dt="2020-09-10T19:51:38.693" v="2642" actId="164"/>
          <ac:grpSpMkLst>
            <pc:docMk/>
            <pc:sldMk cId="1013182825" sldId="3689"/>
            <ac:grpSpMk id="3" creationId="{38540242-6AA0-4455-BF5C-F7BD713F806E}"/>
          </ac:grpSpMkLst>
        </pc:grpChg>
        <pc:grpChg chg="add del mod">
          <ac:chgData name="Owen Paul" userId="ee0a81db-ca00-4c5e-aa06-3ae977a65289" providerId="ADAL" clId="{A06F5CB8-761A-477C-AF9F-FCD49D70B9AA}" dt="2020-09-10T19:57:59.799" v="2679" actId="165"/>
          <ac:grpSpMkLst>
            <pc:docMk/>
            <pc:sldMk cId="1013182825" sldId="3689"/>
            <ac:grpSpMk id="4" creationId="{9FED8495-5DCA-4B9D-B90C-E3A757A4E260}"/>
          </ac:grpSpMkLst>
        </pc:grpChg>
        <pc:grpChg chg="mod topLvl">
          <ac:chgData name="Owen Paul" userId="ee0a81db-ca00-4c5e-aa06-3ae977a65289" providerId="ADAL" clId="{A06F5CB8-761A-477C-AF9F-FCD49D70B9AA}" dt="2020-09-10T19:57:59.799" v="2679" actId="165"/>
          <ac:grpSpMkLst>
            <pc:docMk/>
            <pc:sldMk cId="1013182825" sldId="3689"/>
            <ac:grpSpMk id="7" creationId="{312C739E-61E8-4678-BCFB-778685970A75}"/>
          </ac:grpSpMkLst>
        </pc:grpChg>
        <pc:picChg chg="mod topLvl">
          <ac:chgData name="Owen Paul" userId="ee0a81db-ca00-4c5e-aa06-3ae977a65289" providerId="ADAL" clId="{A06F5CB8-761A-477C-AF9F-FCD49D70B9AA}" dt="2020-09-10T19:57:59.799" v="2679" actId="165"/>
          <ac:picMkLst>
            <pc:docMk/>
            <pc:sldMk cId="1013182825" sldId="3689"/>
            <ac:picMk id="10" creationId="{589021FC-EA1E-4BD7-9B2B-90C4271CBA0A}"/>
          </ac:picMkLst>
        </pc:picChg>
        <pc:picChg chg="mod topLvl">
          <ac:chgData name="Owen Paul" userId="ee0a81db-ca00-4c5e-aa06-3ae977a65289" providerId="ADAL" clId="{A06F5CB8-761A-477C-AF9F-FCD49D70B9AA}" dt="2020-09-10T19:57:59.799" v="2679" actId="165"/>
          <ac:picMkLst>
            <pc:docMk/>
            <pc:sldMk cId="1013182825" sldId="3689"/>
            <ac:picMk id="15" creationId="{8B862CA3-722C-49A3-B713-F800B0FE3DC1}"/>
          </ac:picMkLst>
        </pc:picChg>
        <pc:picChg chg="mod topLvl">
          <ac:chgData name="Owen Paul" userId="ee0a81db-ca00-4c5e-aa06-3ae977a65289" providerId="ADAL" clId="{A06F5CB8-761A-477C-AF9F-FCD49D70B9AA}" dt="2020-09-10T19:57:59.799" v="2679" actId="165"/>
          <ac:picMkLst>
            <pc:docMk/>
            <pc:sldMk cId="1013182825" sldId="3689"/>
            <ac:picMk id="16" creationId="{347967FC-5106-4A08-A2F2-161689E0F57B}"/>
          </ac:picMkLst>
        </pc:picChg>
        <pc:picChg chg="add mod topLvl">
          <ac:chgData name="Owen Paul" userId="ee0a81db-ca00-4c5e-aa06-3ae977a65289" providerId="ADAL" clId="{A06F5CB8-761A-477C-AF9F-FCD49D70B9AA}" dt="2020-09-10T19:57:59.799" v="2679" actId="165"/>
          <ac:picMkLst>
            <pc:docMk/>
            <pc:sldMk cId="1013182825" sldId="3689"/>
            <ac:picMk id="34" creationId="{E72A7BD3-FFC5-4427-9D79-C9112F0A7A0E}"/>
          </ac:picMkLst>
        </pc:picChg>
        <pc:picChg chg="add mod topLvl">
          <ac:chgData name="Owen Paul" userId="ee0a81db-ca00-4c5e-aa06-3ae977a65289" providerId="ADAL" clId="{A06F5CB8-761A-477C-AF9F-FCD49D70B9AA}" dt="2020-09-10T19:57:59.799" v="2679" actId="165"/>
          <ac:picMkLst>
            <pc:docMk/>
            <pc:sldMk cId="1013182825" sldId="3689"/>
            <ac:picMk id="35" creationId="{D38991DB-F18B-41F2-8E28-569E32D6F2AD}"/>
          </ac:picMkLst>
        </pc:picChg>
        <pc:picChg chg="add del mod">
          <ac:chgData name="Owen Paul" userId="ee0a81db-ca00-4c5e-aa06-3ae977a65289" providerId="ADAL" clId="{A06F5CB8-761A-477C-AF9F-FCD49D70B9AA}" dt="2020-09-10T19:56:42.199" v="2664" actId="478"/>
          <ac:picMkLst>
            <pc:docMk/>
            <pc:sldMk cId="1013182825" sldId="3689"/>
            <ac:picMk id="36" creationId="{9879A2D1-C7F8-4836-9CEC-5BBD9FCF113B}"/>
          </ac:picMkLst>
        </pc:picChg>
        <pc:picChg chg="add mod topLvl">
          <ac:chgData name="Owen Paul" userId="ee0a81db-ca00-4c5e-aa06-3ae977a65289" providerId="ADAL" clId="{A06F5CB8-761A-477C-AF9F-FCD49D70B9AA}" dt="2020-09-10T19:57:59.799" v="2679" actId="165"/>
          <ac:picMkLst>
            <pc:docMk/>
            <pc:sldMk cId="1013182825" sldId="3689"/>
            <ac:picMk id="39" creationId="{DEC91291-DCC5-4D5B-A21E-323A13EB2FCB}"/>
          </ac:picMkLst>
        </pc:picChg>
      </pc:sldChg>
      <pc:sldChg chg="add del">
        <pc:chgData name="Owen Paul" userId="ee0a81db-ca00-4c5e-aa06-3ae977a65289" providerId="ADAL" clId="{A06F5CB8-761A-477C-AF9F-FCD49D70B9AA}" dt="2020-09-10T18:44:43.233" v="2052" actId="2696"/>
        <pc:sldMkLst>
          <pc:docMk/>
          <pc:sldMk cId="2744463460" sldId="3689"/>
        </pc:sldMkLst>
      </pc:sldChg>
      <pc:sldChg chg="addSp delSp modSp add delAnim modAnim">
        <pc:chgData name="Owen Paul" userId="ee0a81db-ca00-4c5e-aa06-3ae977a65289" providerId="ADAL" clId="{A06F5CB8-761A-477C-AF9F-FCD49D70B9AA}" dt="2020-09-10T20:18:53.327" v="2842"/>
        <pc:sldMkLst>
          <pc:docMk/>
          <pc:sldMk cId="1190036550" sldId="3690"/>
        </pc:sldMkLst>
        <pc:spChg chg="add del mod">
          <ac:chgData name="Owen Paul" userId="ee0a81db-ca00-4c5e-aa06-3ae977a65289" providerId="ADAL" clId="{A06F5CB8-761A-477C-AF9F-FCD49D70B9AA}" dt="2020-09-10T20:06:23.651" v="2701" actId="478"/>
          <ac:spMkLst>
            <pc:docMk/>
            <pc:sldMk cId="1190036550" sldId="3690"/>
            <ac:spMk id="6" creationId="{0CBBF3E6-3533-4319-A9F4-88156170514D}"/>
          </ac:spMkLst>
        </pc:spChg>
        <pc:spChg chg="add mod">
          <ac:chgData name="Owen Paul" userId="ee0a81db-ca00-4c5e-aa06-3ae977a65289" providerId="ADAL" clId="{A06F5CB8-761A-477C-AF9F-FCD49D70B9AA}" dt="2020-09-10T20:10:10.519" v="2761" actId="1035"/>
          <ac:spMkLst>
            <pc:docMk/>
            <pc:sldMk cId="1190036550" sldId="3690"/>
            <ac:spMk id="11" creationId="{CD28196F-B947-4A8B-8C8C-81BA60412B7D}"/>
          </ac:spMkLst>
        </pc:spChg>
        <pc:spChg chg="add mod">
          <ac:chgData name="Owen Paul" userId="ee0a81db-ca00-4c5e-aa06-3ae977a65289" providerId="ADAL" clId="{A06F5CB8-761A-477C-AF9F-FCD49D70B9AA}" dt="2020-09-10T20:10:10.519" v="2761" actId="1035"/>
          <ac:spMkLst>
            <pc:docMk/>
            <pc:sldMk cId="1190036550" sldId="3690"/>
            <ac:spMk id="12" creationId="{8A90C573-0F11-43FF-8200-30C50A5D9B1D}"/>
          </ac:spMkLst>
        </pc:spChg>
        <pc:spChg chg="add mod">
          <ac:chgData name="Owen Paul" userId="ee0a81db-ca00-4c5e-aa06-3ae977a65289" providerId="ADAL" clId="{A06F5CB8-761A-477C-AF9F-FCD49D70B9AA}" dt="2020-09-10T20:18:46.522" v="2841" actId="122"/>
          <ac:spMkLst>
            <pc:docMk/>
            <pc:sldMk cId="1190036550" sldId="3690"/>
            <ac:spMk id="13" creationId="{6633274E-ACA1-4C8F-940A-E506B9201152}"/>
          </ac:spMkLst>
        </pc:spChg>
        <pc:spChg chg="add mod">
          <ac:chgData name="Owen Paul" userId="ee0a81db-ca00-4c5e-aa06-3ae977a65289" providerId="ADAL" clId="{A06F5CB8-761A-477C-AF9F-FCD49D70B9AA}" dt="2020-09-10T20:10:10.519" v="2761" actId="1035"/>
          <ac:spMkLst>
            <pc:docMk/>
            <pc:sldMk cId="1190036550" sldId="3690"/>
            <ac:spMk id="31" creationId="{1D67D1C9-9EBF-498B-87E4-A5F97A3C2F3A}"/>
          </ac:spMkLst>
        </pc:spChg>
        <pc:spChg chg="add mod">
          <ac:chgData name="Owen Paul" userId="ee0a81db-ca00-4c5e-aa06-3ae977a65289" providerId="ADAL" clId="{A06F5CB8-761A-477C-AF9F-FCD49D70B9AA}" dt="2020-09-10T20:10:10.519" v="2761" actId="1035"/>
          <ac:spMkLst>
            <pc:docMk/>
            <pc:sldMk cId="1190036550" sldId="3690"/>
            <ac:spMk id="33" creationId="{F713564B-B680-492A-B01F-EEEFFB074969}"/>
          </ac:spMkLst>
        </pc:spChg>
        <pc:grpChg chg="del">
          <ac:chgData name="Owen Paul" userId="ee0a81db-ca00-4c5e-aa06-3ae977a65289" providerId="ADAL" clId="{A06F5CB8-761A-477C-AF9F-FCD49D70B9AA}" dt="2020-09-10T20:02:51.581" v="2689" actId="478"/>
          <ac:grpSpMkLst>
            <pc:docMk/>
            <pc:sldMk cId="1190036550" sldId="3690"/>
            <ac:grpSpMk id="7" creationId="{312C739E-61E8-4678-BCFB-778685970A75}"/>
          </ac:grpSpMkLst>
        </pc:grpChg>
        <pc:picChg chg="add mod">
          <ac:chgData name="Owen Paul" userId="ee0a81db-ca00-4c5e-aa06-3ae977a65289" providerId="ADAL" clId="{A06F5CB8-761A-477C-AF9F-FCD49D70B9AA}" dt="2020-09-10T20:10:10.519" v="2761" actId="1035"/>
          <ac:picMkLst>
            <pc:docMk/>
            <pc:sldMk cId="1190036550" sldId="3690"/>
            <ac:picMk id="5" creationId="{7A9C4241-5488-4DEF-9B62-4642930A63C1}"/>
          </ac:picMkLst>
        </pc:picChg>
        <pc:picChg chg="del">
          <ac:chgData name="Owen Paul" userId="ee0a81db-ca00-4c5e-aa06-3ae977a65289" providerId="ADAL" clId="{A06F5CB8-761A-477C-AF9F-FCD49D70B9AA}" dt="2020-09-10T20:02:51.581" v="2689" actId="478"/>
          <ac:picMkLst>
            <pc:docMk/>
            <pc:sldMk cId="1190036550" sldId="3690"/>
            <ac:picMk id="10" creationId="{589021FC-EA1E-4BD7-9B2B-90C4271CBA0A}"/>
          </ac:picMkLst>
        </pc:picChg>
        <pc:picChg chg="del">
          <ac:chgData name="Owen Paul" userId="ee0a81db-ca00-4c5e-aa06-3ae977a65289" providerId="ADAL" clId="{A06F5CB8-761A-477C-AF9F-FCD49D70B9AA}" dt="2020-09-10T20:02:51.581" v="2689" actId="478"/>
          <ac:picMkLst>
            <pc:docMk/>
            <pc:sldMk cId="1190036550" sldId="3690"/>
            <ac:picMk id="15" creationId="{8B862CA3-722C-49A3-B713-F800B0FE3DC1}"/>
          </ac:picMkLst>
        </pc:picChg>
        <pc:picChg chg="del">
          <ac:chgData name="Owen Paul" userId="ee0a81db-ca00-4c5e-aa06-3ae977a65289" providerId="ADAL" clId="{A06F5CB8-761A-477C-AF9F-FCD49D70B9AA}" dt="2020-09-10T20:02:51.581" v="2689" actId="478"/>
          <ac:picMkLst>
            <pc:docMk/>
            <pc:sldMk cId="1190036550" sldId="3690"/>
            <ac:picMk id="16" creationId="{347967FC-5106-4A08-A2F2-161689E0F57B}"/>
          </ac:picMkLst>
        </pc:picChg>
        <pc:picChg chg="del">
          <ac:chgData name="Owen Paul" userId="ee0a81db-ca00-4c5e-aa06-3ae977a65289" providerId="ADAL" clId="{A06F5CB8-761A-477C-AF9F-FCD49D70B9AA}" dt="2020-09-10T20:02:51.581" v="2689" actId="478"/>
          <ac:picMkLst>
            <pc:docMk/>
            <pc:sldMk cId="1190036550" sldId="3690"/>
            <ac:picMk id="34" creationId="{E72A7BD3-FFC5-4427-9D79-C9112F0A7A0E}"/>
          </ac:picMkLst>
        </pc:picChg>
        <pc:picChg chg="del">
          <ac:chgData name="Owen Paul" userId="ee0a81db-ca00-4c5e-aa06-3ae977a65289" providerId="ADAL" clId="{A06F5CB8-761A-477C-AF9F-FCD49D70B9AA}" dt="2020-09-10T20:02:51.581" v="2689" actId="478"/>
          <ac:picMkLst>
            <pc:docMk/>
            <pc:sldMk cId="1190036550" sldId="3690"/>
            <ac:picMk id="35" creationId="{D38991DB-F18B-41F2-8E28-569E32D6F2AD}"/>
          </ac:picMkLst>
        </pc:picChg>
        <pc:picChg chg="del">
          <ac:chgData name="Owen Paul" userId="ee0a81db-ca00-4c5e-aa06-3ae977a65289" providerId="ADAL" clId="{A06F5CB8-761A-477C-AF9F-FCD49D70B9AA}" dt="2020-09-10T20:02:51.581" v="2689" actId="478"/>
          <ac:picMkLst>
            <pc:docMk/>
            <pc:sldMk cId="1190036550" sldId="3690"/>
            <ac:picMk id="39" creationId="{DEC91291-DCC5-4D5B-A21E-323A13EB2FCB}"/>
          </ac:picMkLst>
        </pc:picChg>
      </pc:sldChg>
      <pc:sldChg chg="addSp delSp modSp add modAnim">
        <pc:chgData name="Owen Paul" userId="ee0a81db-ca00-4c5e-aa06-3ae977a65289" providerId="ADAL" clId="{A06F5CB8-761A-477C-AF9F-FCD49D70B9AA}" dt="2020-09-11T02:09:35.319" v="4429"/>
        <pc:sldMkLst>
          <pc:docMk/>
          <pc:sldMk cId="2200720386" sldId="3691"/>
        </pc:sldMkLst>
        <pc:spChg chg="mod">
          <ac:chgData name="Owen Paul" userId="ee0a81db-ca00-4c5e-aa06-3ae977a65289" providerId="ADAL" clId="{A06F5CB8-761A-477C-AF9F-FCD49D70B9AA}" dt="2020-09-11T02:08:18.026" v="4422" actId="20577"/>
          <ac:spMkLst>
            <pc:docMk/>
            <pc:sldMk cId="2200720386" sldId="3691"/>
            <ac:spMk id="2" creationId="{EE209619-20A2-4728-B49F-17B03BA8DCE2}"/>
          </ac:spMkLst>
        </pc:spChg>
        <pc:spChg chg="del">
          <ac:chgData name="Owen Paul" userId="ee0a81db-ca00-4c5e-aa06-3ae977a65289" providerId="ADAL" clId="{A06F5CB8-761A-477C-AF9F-FCD49D70B9AA}" dt="2020-09-11T02:08:05.421" v="4392" actId="478"/>
          <ac:spMkLst>
            <pc:docMk/>
            <pc:sldMk cId="2200720386" sldId="3691"/>
            <ac:spMk id="3" creationId="{ABC3201D-8ECD-4F03-A594-DA0A8F7C4DC3}"/>
          </ac:spMkLst>
        </pc:spChg>
        <pc:spChg chg="add mod topLvl">
          <ac:chgData name="Owen Paul" userId="ee0a81db-ca00-4c5e-aa06-3ae977a65289" providerId="ADAL" clId="{A06F5CB8-761A-477C-AF9F-FCD49D70B9AA}" dt="2020-09-11T02:08:51.327" v="4423" actId="165"/>
          <ac:spMkLst>
            <pc:docMk/>
            <pc:sldMk cId="2200720386" sldId="3691"/>
            <ac:spMk id="4" creationId="{6494201C-3B89-4B58-8A54-6A5D8D8D747F}"/>
          </ac:spMkLst>
        </pc:spChg>
        <pc:spChg chg="add mod topLvl">
          <ac:chgData name="Owen Paul" userId="ee0a81db-ca00-4c5e-aa06-3ae977a65289" providerId="ADAL" clId="{A06F5CB8-761A-477C-AF9F-FCD49D70B9AA}" dt="2020-09-11T02:08:51.327" v="4423" actId="165"/>
          <ac:spMkLst>
            <pc:docMk/>
            <pc:sldMk cId="2200720386" sldId="3691"/>
            <ac:spMk id="5" creationId="{964E4C2C-D00A-40B9-88D9-1FAB15234B4B}"/>
          </ac:spMkLst>
        </pc:spChg>
        <pc:spChg chg="add mod topLvl">
          <ac:chgData name="Owen Paul" userId="ee0a81db-ca00-4c5e-aa06-3ae977a65289" providerId="ADAL" clId="{A06F5CB8-761A-477C-AF9F-FCD49D70B9AA}" dt="2020-09-11T02:08:51.327" v="4423" actId="165"/>
          <ac:spMkLst>
            <pc:docMk/>
            <pc:sldMk cId="2200720386" sldId="3691"/>
            <ac:spMk id="6" creationId="{5ABFD8B8-0C29-41F0-B42F-CCF6DDBD769A}"/>
          </ac:spMkLst>
        </pc:spChg>
        <pc:spChg chg="add mod topLvl">
          <ac:chgData name="Owen Paul" userId="ee0a81db-ca00-4c5e-aa06-3ae977a65289" providerId="ADAL" clId="{A06F5CB8-761A-477C-AF9F-FCD49D70B9AA}" dt="2020-09-11T02:08:51.327" v="4423" actId="165"/>
          <ac:spMkLst>
            <pc:docMk/>
            <pc:sldMk cId="2200720386" sldId="3691"/>
            <ac:spMk id="7" creationId="{2D21E2FE-6BEC-45A3-AFAA-925921A0835B}"/>
          </ac:spMkLst>
        </pc:spChg>
        <pc:spChg chg="add mod topLvl">
          <ac:chgData name="Owen Paul" userId="ee0a81db-ca00-4c5e-aa06-3ae977a65289" providerId="ADAL" clId="{A06F5CB8-761A-477C-AF9F-FCD49D70B9AA}" dt="2020-09-11T02:08:51.327" v="4423" actId="165"/>
          <ac:spMkLst>
            <pc:docMk/>
            <pc:sldMk cId="2200720386" sldId="3691"/>
            <ac:spMk id="8" creationId="{2F117F57-2FFE-458C-B0C0-28E3A2144E03}"/>
          </ac:spMkLst>
        </pc:spChg>
        <pc:spChg chg="add mod topLvl">
          <ac:chgData name="Owen Paul" userId="ee0a81db-ca00-4c5e-aa06-3ae977a65289" providerId="ADAL" clId="{A06F5CB8-761A-477C-AF9F-FCD49D70B9AA}" dt="2020-09-11T02:08:51.327" v="4423" actId="165"/>
          <ac:spMkLst>
            <pc:docMk/>
            <pc:sldMk cId="2200720386" sldId="3691"/>
            <ac:spMk id="9" creationId="{8690F597-346A-4AD3-A39E-7636B7F0E1BE}"/>
          </ac:spMkLst>
        </pc:spChg>
        <pc:spChg chg="add mod topLvl">
          <ac:chgData name="Owen Paul" userId="ee0a81db-ca00-4c5e-aa06-3ae977a65289" providerId="ADAL" clId="{A06F5CB8-761A-477C-AF9F-FCD49D70B9AA}" dt="2020-09-11T02:08:51.327" v="4423" actId="165"/>
          <ac:spMkLst>
            <pc:docMk/>
            <pc:sldMk cId="2200720386" sldId="3691"/>
            <ac:spMk id="10" creationId="{64A5A359-8ABE-4AC5-B5B2-F6A128C3B8F9}"/>
          </ac:spMkLst>
        </pc:spChg>
        <pc:spChg chg="add mod topLvl">
          <ac:chgData name="Owen Paul" userId="ee0a81db-ca00-4c5e-aa06-3ae977a65289" providerId="ADAL" clId="{A06F5CB8-761A-477C-AF9F-FCD49D70B9AA}" dt="2020-09-11T02:08:51.327" v="4423" actId="165"/>
          <ac:spMkLst>
            <pc:docMk/>
            <pc:sldMk cId="2200720386" sldId="3691"/>
            <ac:spMk id="11" creationId="{FEF05F0A-D6D0-45D0-86A1-A779E330DEE6}"/>
          </ac:spMkLst>
        </pc:spChg>
        <pc:spChg chg="add mod topLvl">
          <ac:chgData name="Owen Paul" userId="ee0a81db-ca00-4c5e-aa06-3ae977a65289" providerId="ADAL" clId="{A06F5CB8-761A-477C-AF9F-FCD49D70B9AA}" dt="2020-09-11T02:08:51.327" v="4423" actId="165"/>
          <ac:spMkLst>
            <pc:docMk/>
            <pc:sldMk cId="2200720386" sldId="3691"/>
            <ac:spMk id="12" creationId="{ED434110-EF8A-4F7A-929C-3EE9F402A2A1}"/>
          </ac:spMkLst>
        </pc:spChg>
        <pc:spChg chg="add mod topLvl">
          <ac:chgData name="Owen Paul" userId="ee0a81db-ca00-4c5e-aa06-3ae977a65289" providerId="ADAL" clId="{A06F5CB8-761A-477C-AF9F-FCD49D70B9AA}" dt="2020-09-11T02:08:51.327" v="4423" actId="165"/>
          <ac:spMkLst>
            <pc:docMk/>
            <pc:sldMk cId="2200720386" sldId="3691"/>
            <ac:spMk id="13" creationId="{FA0E804C-2461-485F-AC06-C52330CFA152}"/>
          </ac:spMkLst>
        </pc:spChg>
        <pc:spChg chg="add mod topLvl">
          <ac:chgData name="Owen Paul" userId="ee0a81db-ca00-4c5e-aa06-3ae977a65289" providerId="ADAL" clId="{A06F5CB8-761A-477C-AF9F-FCD49D70B9AA}" dt="2020-09-11T02:08:51.327" v="4423" actId="165"/>
          <ac:spMkLst>
            <pc:docMk/>
            <pc:sldMk cId="2200720386" sldId="3691"/>
            <ac:spMk id="14" creationId="{B63812BF-F9C4-4662-BECC-A2D9B9FAED99}"/>
          </ac:spMkLst>
        </pc:spChg>
        <pc:grpChg chg="add del mod">
          <ac:chgData name="Owen Paul" userId="ee0a81db-ca00-4c5e-aa06-3ae977a65289" providerId="ADAL" clId="{A06F5CB8-761A-477C-AF9F-FCD49D70B9AA}" dt="2020-09-11T02:08:51.327" v="4423" actId="165"/>
          <ac:grpSpMkLst>
            <pc:docMk/>
            <pc:sldMk cId="2200720386" sldId="3691"/>
            <ac:grpSpMk id="15" creationId="{C3C81002-ED76-46C7-9C46-8F67EE0FA7D5}"/>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8/6/24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8/6/24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underlying mechanism behind deep learning networks is a neural network architecture. Deep neural networks are broken up into many layers. For now, we will break this down into three components:</a:t>
            </a:r>
          </a:p>
          <a:p>
            <a:pPr marL="228600" indent="-228600">
              <a:buAutoNum type="arabicPeriod"/>
            </a:pPr>
            <a:r>
              <a:rPr lang="en-US" dirty="0"/>
              <a:t>Input layer</a:t>
            </a:r>
          </a:p>
          <a:p>
            <a:pPr marL="228600" indent="-228600">
              <a:buAutoNum type="arabicPeriod"/>
            </a:pPr>
            <a:r>
              <a:rPr lang="en-US" dirty="0"/>
              <a:t>Hidden Layers</a:t>
            </a:r>
          </a:p>
          <a:p>
            <a:pPr marL="228600" indent="-228600">
              <a:buAutoNum type="arabicPeriod"/>
            </a:pPr>
            <a:r>
              <a:rPr lang="en-US" dirty="0"/>
              <a:t>Output Layer</a:t>
            </a:r>
          </a:p>
          <a:p>
            <a:pPr marL="228600" indent="-228600">
              <a:buAutoNum type="arabicPeriod"/>
            </a:pPr>
            <a:endParaRPr lang="en-US" dirty="0"/>
          </a:p>
          <a:p>
            <a:pPr marL="0" indent="0">
              <a:buNone/>
            </a:pPr>
            <a:r>
              <a:rPr lang="en-US" dirty="0"/>
              <a:t>Training data is passed through the network via the input layer. The hidden layers process the data and this information gets propagated forward through the network until the output layer, which usually performs classification, detection, or regression.</a:t>
            </a:r>
          </a:p>
          <a:p>
            <a:pPr marL="0" indent="0">
              <a:buNone/>
            </a:pPr>
            <a:endParaRPr lang="en-US" dirty="0"/>
          </a:p>
          <a:p>
            <a:pPr marL="0" indent="0">
              <a:buNone/>
            </a:pPr>
            <a:r>
              <a:rPr lang="en-US" dirty="0"/>
              <a:t>The weights and biases contained in the hidden layers are automatically updated through a gradient descent algorithm until the network stops training.</a:t>
            </a:r>
          </a:p>
          <a:p>
            <a:pPr marL="0" indent="0">
              <a:buNone/>
            </a:pPr>
            <a:endParaRPr lang="en-US" dirty="0"/>
          </a:p>
          <a:p>
            <a:pPr marL="0" indent="0">
              <a:buNone/>
            </a:pPr>
            <a:r>
              <a:rPr lang="en-US" dirty="0"/>
              <a:t>This is how neural networks learn from the data you provide.</a:t>
            </a:r>
          </a:p>
          <a:p>
            <a:pPr marL="0" indent="0">
              <a:buNone/>
            </a:pPr>
            <a:endParaRPr lang="en-US" dirty="0"/>
          </a:p>
          <a:p>
            <a:pPr marL="0" indent="0">
              <a:buNone/>
            </a:pPr>
            <a:r>
              <a:rPr lang="en-US" b="1" dirty="0"/>
              <a:t>Presenter Note </a:t>
            </a:r>
            <a:r>
              <a:rPr lang="en-US" dirty="0"/>
              <a:t>– It can help to give a concrete example – for example, “If I have 1000 images of cars and 1000 images of bicycles, I pass them through the network. As more and more of this data is passed through, the network “learns” the differences between these two objects.</a:t>
            </a:r>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21251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underlying data that gets passed through a deep network is always numeric. This means we can work with many types of data, like images, signals, and text.</a:t>
            </a:r>
          </a:p>
          <a:p>
            <a:endParaRPr lang="en-US" dirty="0"/>
          </a:p>
          <a:p>
            <a:pPr marL="228600" indent="-228600">
              <a:buAutoNum type="arabicPeriod"/>
            </a:pPr>
            <a:r>
              <a:rPr lang="en-US" dirty="0"/>
              <a:t>Images are a numeric matrix</a:t>
            </a:r>
          </a:p>
          <a:p>
            <a:pPr marL="228600" indent="-228600">
              <a:buAutoNum type="arabicPeriod"/>
            </a:pPr>
            <a:r>
              <a:rPr lang="en-US" dirty="0"/>
              <a:t>Signals are numeric vectors</a:t>
            </a:r>
          </a:p>
          <a:p>
            <a:pPr marL="228600" indent="-228600">
              <a:buAutoNum type="arabicPeriod"/>
            </a:pPr>
            <a:r>
              <a:rPr lang="en-US" dirty="0"/>
              <a:t>Text is processed as numeric vectors</a:t>
            </a:r>
          </a:p>
          <a:p>
            <a:pPr marL="228600" indent="-228600">
              <a:buAutoNum type="arabicPeriod"/>
            </a:pPr>
            <a:endParaRPr lang="en-US" dirty="0"/>
          </a:p>
          <a:p>
            <a:pPr marL="0" indent="0">
              <a:buNone/>
            </a:pPr>
            <a:r>
              <a:rPr lang="en-US" dirty="0"/>
              <a:t>Many of these examples are image focused for instructive purposes, but our tools can work with other types of data. </a:t>
            </a:r>
          </a:p>
          <a:p>
            <a:pPr marL="0" indent="0">
              <a:buNone/>
            </a:pPr>
            <a:endParaRPr lang="en-US" dirty="0"/>
          </a:p>
          <a:p>
            <a:pPr marL="0" indent="0">
              <a:buNone/>
            </a:pPr>
            <a:r>
              <a:rPr lang="en-US" b="1" dirty="0"/>
              <a:t>To Do – open doc page to show that we have examples for all types of data.</a:t>
            </a:r>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1698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general workflow that we follow to solve problems with deep learning.</a:t>
            </a:r>
          </a:p>
          <a:p>
            <a:pPr marL="228600" indent="-228600">
              <a:buAutoNum type="arabicPeriod"/>
            </a:pPr>
            <a:r>
              <a:rPr lang="en-US" dirty="0"/>
              <a:t>Prepare data – Organizing and preprocessing your data is required to obtain good results (bad data = bad results)</a:t>
            </a:r>
          </a:p>
          <a:p>
            <a:pPr marL="228600" indent="-228600">
              <a:buAutoNum type="arabicPeriod"/>
            </a:pPr>
            <a:r>
              <a:rPr lang="en-US" dirty="0"/>
              <a:t>Training your model – This is the training itself. We will focus on this for most of the workshop.</a:t>
            </a:r>
          </a:p>
          <a:p>
            <a:pPr marL="228600" indent="-228600">
              <a:buAutoNum type="arabicPeriod"/>
            </a:pPr>
            <a:r>
              <a:rPr lang="en-US" dirty="0"/>
              <a:t>Deployment – If you are targeting embedded hardware or the cloud, you have to consider how you will accomplish this. </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1534843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Pretrained models can be used for classification. These models have already been trained, so you can use them to classify new images.</a:t>
            </a:r>
          </a:p>
          <a:p>
            <a:endParaRPr lang="en-US" dirty="0"/>
          </a:p>
          <a:p>
            <a:r>
              <a:rPr lang="en-US" b="1" dirty="0"/>
              <a:t>MATLAB supports many models that can be installed in a few clicks</a:t>
            </a:r>
            <a:r>
              <a:rPr lang="en-US" dirty="0"/>
              <a:t>. Here are some of the models and where you might use them (describe diagram).</a:t>
            </a:r>
          </a:p>
          <a:p>
            <a:endParaRPr lang="en-US"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3243485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first step is to setup a MathWorks account tied to your UWO login</a:t>
            </a:r>
          </a:p>
          <a:p>
            <a:pPr marL="171450" indent="-171450">
              <a:buFontTx/>
              <a:buChar char="-"/>
            </a:pPr>
            <a:r>
              <a:rPr lang="en-US" dirty="0"/>
              <a:t>After this, you can run the MATLAB Onramp from the second URL online or </a:t>
            </a:r>
          </a:p>
          <a:p>
            <a:pPr marL="0" indent="0">
              <a:buFontTx/>
              <a:buNone/>
            </a:pPr>
            <a:r>
              <a:rPr lang="en-US" dirty="0"/>
              <a:t>    from your installed version of MATLAB</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076889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Once you have done most of the Onramp in the amount of time we have for this room, show me and you will receive a prize</a:t>
            </a:r>
          </a:p>
          <a:p>
            <a:pPr marL="171450" indent="-171450">
              <a:buFontTx/>
              <a:buChar char="-"/>
            </a:pPr>
            <a:r>
              <a:rPr lang="en-US" dirty="0"/>
              <a:t>Also, you MUST follow us on Instagram to receive a prize!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1039356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athworks.com/learn/tutorials/machine-learning-onramp.html" TargetMode="External"/><Relationship Id="rId2" Type="http://schemas.openxmlformats.org/officeDocument/2006/relationships/hyperlink" Target="https://www.mathworks.com/learn/tutorials/deep-learning-onramp.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athworks.com/academia/tah-portal/western-university-964054.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s://matlabacademy.mathworks.com/"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image" Target="../media/image16.svg"/><Relationship Id="rId12" Type="http://schemas.openxmlformats.org/officeDocument/2006/relationships/image" Target="../media/image21.jp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5.png"/><Relationship Id="rId11" Type="http://schemas.openxmlformats.org/officeDocument/2006/relationships/image" Target="../media/image20.jpg"/><Relationship Id="rId5" Type="http://schemas.openxmlformats.org/officeDocument/2006/relationships/image" Target="../media/image14.svg"/><Relationship Id="rId10" Type="http://schemas.openxmlformats.org/officeDocument/2006/relationships/image" Target="../media/image19.jpeg"/><Relationship Id="rId4" Type="http://schemas.openxmlformats.org/officeDocument/2006/relationships/image" Target="../media/image13.png"/><Relationship Id="rId9" Type="http://schemas.openxmlformats.org/officeDocument/2006/relationships/image" Target="../media/image1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868491"/>
            <a:ext cx="10363200" cy="1828800"/>
          </a:xfrm>
        </p:spPr>
        <p:txBody>
          <a:bodyPr/>
          <a:lstStyle/>
          <a:p>
            <a:r>
              <a:rPr lang="en-US" sz="5000" dirty="0"/>
              <a:t>Intro to Deep Learning </a:t>
            </a:r>
          </a:p>
        </p:txBody>
      </p:sp>
      <p:sp>
        <p:nvSpPr>
          <p:cNvPr id="3" name="Subtitle 2"/>
          <p:cNvSpPr>
            <a:spLocks noGrp="1"/>
          </p:cNvSpPr>
          <p:nvPr>
            <p:ph type="subTitle" idx="1"/>
          </p:nvPr>
        </p:nvSpPr>
        <p:spPr>
          <a:xfrm>
            <a:off x="914400" y="3253553"/>
            <a:ext cx="10363200" cy="987425"/>
          </a:xfrm>
        </p:spPr>
        <p:txBody>
          <a:bodyPr>
            <a:normAutofit fontScale="85000" lnSpcReduction="20000"/>
          </a:bodyPr>
          <a:lstStyle/>
          <a:p>
            <a:r>
              <a:rPr lang="en-US" sz="2400" dirty="0"/>
              <a:t>Michelle Bourdon</a:t>
            </a:r>
          </a:p>
          <a:p>
            <a:r>
              <a:rPr lang="en-US" sz="2400" dirty="0"/>
              <a:t>University of Western Ontario </a:t>
            </a:r>
          </a:p>
          <a:p>
            <a:r>
              <a:rPr lang="en-US" sz="2400" dirty="0"/>
              <a:t>March 6, 2024</a:t>
            </a:r>
          </a:p>
        </p:txBody>
      </p:sp>
      <p:pic>
        <p:nvPicPr>
          <p:cNvPr id="4" name="Picture 3">
            <a:extLst>
              <a:ext uri="{FF2B5EF4-FFF2-40B4-BE49-F238E27FC236}">
                <a16:creationId xmlns:a16="http://schemas.microsoft.com/office/drawing/2014/main" id="{8A2FD4EC-0966-2E61-6A27-2020365414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3000" y="1324804"/>
            <a:ext cx="2742760" cy="2372487"/>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A7E2-47AF-4A0C-A0BC-8F5787CF07F0}"/>
              </a:ext>
            </a:extLst>
          </p:cNvPr>
          <p:cNvSpPr>
            <a:spLocks noGrp="1"/>
          </p:cNvSpPr>
          <p:nvPr>
            <p:ph type="title"/>
          </p:nvPr>
        </p:nvSpPr>
        <p:spPr/>
        <p:txBody>
          <a:bodyPr/>
          <a:lstStyle/>
          <a:p>
            <a:r>
              <a:rPr lang="en-US" sz="3000" dirty="0"/>
              <a:t>Resources to get started on your own</a:t>
            </a:r>
          </a:p>
        </p:txBody>
      </p:sp>
      <p:sp>
        <p:nvSpPr>
          <p:cNvPr id="5" name="Content Placeholder 4">
            <a:extLst>
              <a:ext uri="{FF2B5EF4-FFF2-40B4-BE49-F238E27FC236}">
                <a16:creationId xmlns:a16="http://schemas.microsoft.com/office/drawing/2014/main" id="{EC89AEF7-C897-4C75-A64E-BA47A4C86734}"/>
              </a:ext>
            </a:extLst>
          </p:cNvPr>
          <p:cNvSpPr>
            <a:spLocks noGrp="1"/>
          </p:cNvSpPr>
          <p:nvPr>
            <p:ph idx="1"/>
          </p:nvPr>
        </p:nvSpPr>
        <p:spPr>
          <a:xfrm>
            <a:off x="914400" y="1676400"/>
            <a:ext cx="9143998" cy="3048000"/>
          </a:xfrm>
        </p:spPr>
        <p:txBody>
          <a:bodyPr/>
          <a:lstStyle/>
          <a:p>
            <a:pPr>
              <a:spcAft>
                <a:spcPts val="1800"/>
              </a:spcAft>
            </a:pPr>
            <a:r>
              <a:rPr lang="en-US" sz="3000" dirty="0">
                <a:hlinkClick r:id="rId2"/>
              </a:rPr>
              <a:t>Free Deep learning onramp course</a:t>
            </a:r>
            <a:r>
              <a:rPr lang="en-US" sz="3000" dirty="0"/>
              <a:t> </a:t>
            </a:r>
          </a:p>
          <a:p>
            <a:pPr lvl="1">
              <a:spcAft>
                <a:spcPts val="1800"/>
              </a:spcAft>
            </a:pPr>
            <a:r>
              <a:rPr lang="en-US" sz="2600" dirty="0"/>
              <a:t>What we are doing today!</a:t>
            </a:r>
          </a:p>
          <a:p>
            <a:pPr>
              <a:spcAft>
                <a:spcPts val="1800"/>
              </a:spcAft>
            </a:pPr>
            <a:r>
              <a:rPr lang="en-US" sz="3000" dirty="0">
                <a:hlinkClick r:id="rId3"/>
              </a:rPr>
              <a:t>Free Machine learning onramp course</a:t>
            </a:r>
            <a:r>
              <a:rPr lang="en-US" sz="3000" dirty="0"/>
              <a:t> </a:t>
            </a:r>
          </a:p>
          <a:p>
            <a:pPr lvl="1">
              <a:spcAft>
                <a:spcPts val="1800"/>
              </a:spcAft>
            </a:pPr>
            <a:r>
              <a:rPr lang="en-US" sz="2600" dirty="0"/>
              <a:t>Next time!</a:t>
            </a:r>
          </a:p>
        </p:txBody>
      </p:sp>
    </p:spTree>
    <p:extLst>
      <p:ext uri="{BB962C8B-B14F-4D97-AF65-F5344CB8AC3E}">
        <p14:creationId xmlns:p14="http://schemas.microsoft.com/office/powerpoint/2010/main" val="1948646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sz="3500" dirty="0"/>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7543798" cy="4648200"/>
          </a:xfrm>
        </p:spPr>
        <p:txBody>
          <a:bodyPr/>
          <a:lstStyle/>
          <a:p>
            <a:r>
              <a:rPr lang="en-US" sz="2800" dirty="0"/>
              <a:t>Create your UWO - MathWorks Account</a:t>
            </a:r>
          </a:p>
          <a:p>
            <a:pPr marL="407988" indent="-400050">
              <a:buNone/>
            </a:pPr>
            <a:r>
              <a:rPr lang="en-US" sz="1800" dirty="0"/>
              <a:t>     </a:t>
            </a:r>
            <a:r>
              <a:rPr lang="en-US" sz="1800" dirty="0">
                <a:hlinkClick r:id="rId3"/>
              </a:rPr>
              <a:t>https://www.mathworks.com/academia/tah-portal/western-university-964054.html</a:t>
            </a:r>
            <a:endParaRPr lang="en-US" sz="1800" dirty="0"/>
          </a:p>
          <a:p>
            <a:pPr marL="407988" indent="-400050">
              <a:buNone/>
            </a:pPr>
            <a:endParaRPr lang="en-US" sz="2800" dirty="0"/>
          </a:p>
          <a:p>
            <a:r>
              <a:rPr lang="en-US" sz="2800" dirty="0"/>
              <a:t>Go to Deep Learning Onramp</a:t>
            </a:r>
          </a:p>
          <a:p>
            <a:r>
              <a:rPr lang="en-US" sz="2000" dirty="0"/>
              <a:t>(Within the AI, Machine Learning, and Deep Learning Tab)</a:t>
            </a:r>
          </a:p>
          <a:p>
            <a:r>
              <a:rPr lang="en-US" sz="2800" dirty="0"/>
              <a:t> </a:t>
            </a:r>
            <a:r>
              <a:rPr lang="en-US" sz="2800" dirty="0">
                <a:hlinkClick r:id="rId4"/>
              </a:rPr>
              <a:t>https://matlabacademy.mathworks.com/</a:t>
            </a:r>
            <a:r>
              <a:rPr lang="en-US" sz="2800" dirty="0"/>
              <a:t> </a:t>
            </a:r>
          </a:p>
          <a:p>
            <a:pPr marL="0" indent="0">
              <a:buNone/>
            </a:pPr>
            <a:endParaRPr lang="en-US" sz="2800" dirty="0"/>
          </a:p>
          <a:p>
            <a:r>
              <a:rPr lang="en-US" sz="2800" dirty="0"/>
              <a:t>Launch Deep Learning Onramp</a:t>
            </a:r>
          </a:p>
        </p:txBody>
      </p:sp>
      <p:pic>
        <p:nvPicPr>
          <p:cNvPr id="6" name="Picture 5">
            <a:extLst>
              <a:ext uri="{FF2B5EF4-FFF2-40B4-BE49-F238E27FC236}">
                <a16:creationId xmlns:a16="http://schemas.microsoft.com/office/drawing/2014/main" id="{04E00C90-9A9D-E502-FBC4-431DCB0FCB9E}"/>
              </a:ext>
            </a:extLst>
          </p:cNvPr>
          <p:cNvPicPr>
            <a:picLocks noChangeAspect="1"/>
          </p:cNvPicPr>
          <p:nvPr/>
        </p:nvPicPr>
        <p:blipFill rotWithShape="1">
          <a:blip r:embed="rId5">
            <a:extLst>
              <a:ext uri="{28A0092B-C50C-407E-A947-70E740481C1C}">
                <a14:useLocalDpi xmlns:a14="http://schemas.microsoft.com/office/drawing/2010/main" val="0"/>
              </a:ext>
            </a:extLst>
          </a:blip>
          <a:srcRect r="22858"/>
          <a:stretch/>
        </p:blipFill>
        <p:spPr>
          <a:xfrm>
            <a:off x="8200072" y="1600200"/>
            <a:ext cx="3382326" cy="3747476"/>
          </a:xfrm>
          <a:prstGeom prst="rect">
            <a:avLst/>
          </a:prstGeom>
        </p:spPr>
      </p:pic>
    </p:spTree>
    <p:extLst>
      <p:ext uri="{BB962C8B-B14F-4D97-AF65-F5344CB8AC3E}">
        <p14:creationId xmlns:p14="http://schemas.microsoft.com/office/powerpoint/2010/main" val="1422043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a:xfrm>
            <a:off x="609602" y="886691"/>
            <a:ext cx="10769600" cy="990600"/>
          </a:xfrm>
        </p:spPr>
        <p:txBody>
          <a:bodyPr/>
          <a:lstStyle/>
          <a:p>
            <a:r>
              <a:rPr lang="en-US" sz="4500" dirty="0"/>
              <a:t>MATLAB Prizes</a:t>
            </a:r>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581188" y="1943100"/>
            <a:ext cx="10769600" cy="1295400"/>
          </a:xfrm>
        </p:spPr>
        <p:txBody>
          <a:bodyPr/>
          <a:lstStyle/>
          <a:p>
            <a:r>
              <a:rPr lang="en-US" sz="3000" dirty="0"/>
              <a:t>Complete at least 60% of the Deep Learning Onramp to be eligible for any prize</a:t>
            </a:r>
          </a:p>
          <a:p>
            <a:pPr lvl="1"/>
            <a:r>
              <a:rPr lang="en-US" sz="3000" dirty="0"/>
              <a:t>Bring your laptop when you come to collect the prize</a:t>
            </a:r>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434340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sz="4500" dirty="0"/>
              <a:t>Follow us on Instagram!</a:t>
            </a:r>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711200" y="5257800"/>
            <a:ext cx="10769600" cy="1066800"/>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r>
              <a:rPr lang="en-US" sz="3000" dirty="0">
                <a:latin typeface="Arial"/>
                <a:cs typeface="Arial"/>
              </a:rPr>
              <a:t>@UWOMATLAB</a:t>
            </a:r>
            <a:endParaRPr lang="en-US" sz="3000" dirty="0">
              <a:highlight>
                <a:srgbClr val="FFFF00"/>
              </a:highlight>
              <a:latin typeface="Arial"/>
              <a:cs typeface="Arial"/>
            </a:endParaRPr>
          </a:p>
          <a:p>
            <a:pPr marL="457835" lvl="1" indent="0">
              <a:buFont typeface="Arial" pitchFamily="34" charse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5301-B46B-45A3-A059-49A1BBCB7DDB}"/>
              </a:ext>
            </a:extLst>
          </p:cNvPr>
          <p:cNvSpPr>
            <a:spLocks noGrp="1"/>
          </p:cNvSpPr>
          <p:nvPr>
            <p:ph type="title"/>
          </p:nvPr>
        </p:nvSpPr>
        <p:spPr/>
        <p:txBody>
          <a:bodyPr/>
          <a:lstStyle/>
          <a:p>
            <a:r>
              <a:rPr lang="en-US" dirty="0"/>
              <a:t>Agenda</a:t>
            </a:r>
            <a:br>
              <a:rPr lang="en-US" dirty="0"/>
            </a:br>
            <a:endParaRPr lang="en-US" dirty="0"/>
          </a:p>
        </p:txBody>
      </p:sp>
      <p:sp>
        <p:nvSpPr>
          <p:cNvPr id="4" name="Content Placeholder 3">
            <a:extLst>
              <a:ext uri="{FF2B5EF4-FFF2-40B4-BE49-F238E27FC236}">
                <a16:creationId xmlns:a16="http://schemas.microsoft.com/office/drawing/2014/main" id="{ED56A891-ED59-4CDF-A048-5A1A2CCCC47E}"/>
              </a:ext>
            </a:extLst>
          </p:cNvPr>
          <p:cNvSpPr>
            <a:spLocks noGrp="1"/>
          </p:cNvSpPr>
          <p:nvPr>
            <p:ph sz="half" idx="1"/>
          </p:nvPr>
        </p:nvSpPr>
        <p:spPr/>
        <p:txBody>
          <a:bodyPr/>
          <a:lstStyle/>
          <a:p>
            <a:pPr>
              <a:spcAft>
                <a:spcPts val="2400"/>
              </a:spcAft>
            </a:pPr>
            <a:r>
              <a:rPr lang="en-US" dirty="0"/>
              <a:t>Presentation</a:t>
            </a:r>
          </a:p>
          <a:p>
            <a:pPr lvl="1">
              <a:spcAft>
                <a:spcPts val="2400"/>
              </a:spcAft>
            </a:pPr>
            <a:r>
              <a:rPr lang="en-US" dirty="0"/>
              <a:t>Intro to Deep Learning</a:t>
            </a:r>
          </a:p>
          <a:p>
            <a:pPr>
              <a:spcAft>
                <a:spcPts val="2400"/>
              </a:spcAft>
            </a:pPr>
            <a:r>
              <a:rPr lang="en-US" dirty="0"/>
              <a:t>Deep Learning Onramp</a:t>
            </a:r>
          </a:p>
          <a:p>
            <a:pPr lvl="1">
              <a:spcAft>
                <a:spcPts val="2400"/>
              </a:spcAft>
            </a:pPr>
            <a:r>
              <a:rPr lang="en-US" dirty="0"/>
              <a:t>Complete 60% for a prize</a:t>
            </a:r>
          </a:p>
          <a:p>
            <a:pPr>
              <a:spcAft>
                <a:spcPts val="2400"/>
              </a:spcAft>
            </a:pPr>
            <a:r>
              <a:rPr lang="en-US" dirty="0"/>
              <a:t>Additional resources</a:t>
            </a:r>
          </a:p>
          <a:p>
            <a:pPr lvl="1">
              <a:spcAft>
                <a:spcPts val="2400"/>
              </a:spcAft>
            </a:pPr>
            <a:r>
              <a:rPr lang="en-US" dirty="0"/>
              <a:t>Machine Learning Tutorial</a:t>
            </a:r>
          </a:p>
          <a:p>
            <a:endParaRPr lang="en-US" dirty="0"/>
          </a:p>
        </p:txBody>
      </p:sp>
      <p:pic>
        <p:nvPicPr>
          <p:cNvPr id="8" name="Content Placeholder 7">
            <a:extLst>
              <a:ext uri="{FF2B5EF4-FFF2-40B4-BE49-F238E27FC236}">
                <a16:creationId xmlns:a16="http://schemas.microsoft.com/office/drawing/2014/main" id="{1DB4B512-A2BD-CAA0-A13E-3429123C7E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00800" y="381000"/>
            <a:ext cx="4953000" cy="6409766"/>
          </a:xfrm>
        </p:spPr>
      </p:pic>
    </p:spTree>
    <p:extLst>
      <p:ext uri="{BB962C8B-B14F-4D97-AF65-F5344CB8AC3E}">
        <p14:creationId xmlns:p14="http://schemas.microsoft.com/office/powerpoint/2010/main" val="7940915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05301-B46B-45A3-A059-49A1BBCB7DDB}"/>
              </a:ext>
            </a:extLst>
          </p:cNvPr>
          <p:cNvSpPr>
            <a:spLocks noGrp="1"/>
          </p:cNvSpPr>
          <p:nvPr>
            <p:ph type="title"/>
          </p:nvPr>
        </p:nvSpPr>
        <p:spPr/>
        <p:txBody>
          <a:bodyPr/>
          <a:lstStyle/>
          <a:p>
            <a:r>
              <a:rPr lang="en-US" dirty="0"/>
              <a:t>What is Deep Learning?</a:t>
            </a:r>
          </a:p>
        </p:txBody>
      </p:sp>
      <p:sp>
        <p:nvSpPr>
          <p:cNvPr id="4" name="Content Placeholder 3">
            <a:extLst>
              <a:ext uri="{FF2B5EF4-FFF2-40B4-BE49-F238E27FC236}">
                <a16:creationId xmlns:a16="http://schemas.microsoft.com/office/drawing/2014/main" id="{ED56A891-ED59-4CDF-A048-5A1A2CCCC47E}"/>
              </a:ext>
            </a:extLst>
          </p:cNvPr>
          <p:cNvSpPr>
            <a:spLocks noGrp="1"/>
          </p:cNvSpPr>
          <p:nvPr>
            <p:ph idx="1"/>
          </p:nvPr>
        </p:nvSpPr>
        <p:spPr>
          <a:xfrm>
            <a:off x="609602" y="1371600"/>
            <a:ext cx="10769600" cy="4648200"/>
          </a:xfrm>
        </p:spPr>
        <p:txBody>
          <a:bodyPr/>
          <a:lstStyle/>
          <a:p>
            <a:r>
              <a:rPr lang="en-US" dirty="0"/>
              <a:t>Subset of machine learning (ML) with </a:t>
            </a:r>
            <a:r>
              <a:rPr lang="en-US" dirty="0">
                <a:solidFill>
                  <a:srgbClr val="0070C0"/>
                </a:solidFill>
              </a:rPr>
              <a:t>automatic feature extraction</a:t>
            </a:r>
          </a:p>
          <a:p>
            <a:pPr lvl="1"/>
            <a:r>
              <a:rPr lang="en-US" dirty="0"/>
              <a:t>Learns features and tasks directly from data</a:t>
            </a:r>
          </a:p>
          <a:p>
            <a:r>
              <a:rPr lang="en-US" dirty="0"/>
              <a:t>Implemented using a neural network architecture</a:t>
            </a:r>
          </a:p>
          <a:p>
            <a:pPr lvl="1"/>
            <a:r>
              <a:rPr lang="en-US" dirty="0"/>
              <a:t>Deep refers to the numerous number of layers in the network</a:t>
            </a:r>
          </a:p>
          <a:p>
            <a:r>
              <a:rPr lang="en-US" dirty="0"/>
              <a:t>Accuracy can surpass traditional ML Algorithms</a:t>
            </a:r>
          </a:p>
        </p:txBody>
      </p:sp>
      <p:grpSp>
        <p:nvGrpSpPr>
          <p:cNvPr id="6" name="Group 5">
            <a:extLst>
              <a:ext uri="{FF2B5EF4-FFF2-40B4-BE49-F238E27FC236}">
                <a16:creationId xmlns:a16="http://schemas.microsoft.com/office/drawing/2014/main" id="{55F37DBF-5B79-4FAC-BC9C-6578B1D0A822}"/>
              </a:ext>
            </a:extLst>
          </p:cNvPr>
          <p:cNvGrpSpPr/>
          <p:nvPr/>
        </p:nvGrpSpPr>
        <p:grpSpPr>
          <a:xfrm>
            <a:off x="4502463" y="4076701"/>
            <a:ext cx="6972243" cy="2400299"/>
            <a:chOff x="3105690" y="4136800"/>
            <a:chExt cx="7239000" cy="2400299"/>
          </a:xfrm>
        </p:grpSpPr>
        <p:grpSp>
          <p:nvGrpSpPr>
            <p:cNvPr id="7" name="Group 6">
              <a:extLst>
                <a:ext uri="{FF2B5EF4-FFF2-40B4-BE49-F238E27FC236}">
                  <a16:creationId xmlns:a16="http://schemas.microsoft.com/office/drawing/2014/main" id="{97E7581F-93A7-4D4F-AC90-2929A4CC0FE0}"/>
                </a:ext>
              </a:extLst>
            </p:cNvPr>
            <p:cNvGrpSpPr/>
            <p:nvPr/>
          </p:nvGrpSpPr>
          <p:grpSpPr>
            <a:xfrm>
              <a:off x="3105690" y="4136800"/>
              <a:ext cx="7239000" cy="2400299"/>
              <a:chOff x="914400" y="4229101"/>
              <a:chExt cx="7239000" cy="2400299"/>
            </a:xfrm>
          </p:grpSpPr>
          <p:sp>
            <p:nvSpPr>
              <p:cNvPr id="9" name="Rounded Rectangle 87">
                <a:extLst>
                  <a:ext uri="{FF2B5EF4-FFF2-40B4-BE49-F238E27FC236}">
                    <a16:creationId xmlns:a16="http://schemas.microsoft.com/office/drawing/2014/main" id="{119A250E-30AA-44F1-9C29-D73E4B63C682}"/>
                  </a:ext>
                </a:extLst>
              </p:cNvPr>
              <p:cNvSpPr/>
              <p:nvPr/>
            </p:nvSpPr>
            <p:spPr>
              <a:xfrm>
                <a:off x="914400" y="4229101"/>
                <a:ext cx="2819400" cy="6858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latin typeface="Arial" pitchFamily="34" charset="0"/>
                    <a:cs typeface="Arial" pitchFamily="34" charset="0"/>
                  </a:rPr>
                  <a:t>  Deep Learning</a:t>
                </a:r>
              </a:p>
              <a:p>
                <a:pPr algn="ctr"/>
                <a:endParaRPr lang="en-US" sz="1400" b="1" dirty="0">
                  <a:latin typeface="Arial" pitchFamily="34" charset="0"/>
                  <a:cs typeface="Arial" pitchFamily="34" charset="0"/>
                </a:endParaRPr>
              </a:p>
              <a:p>
                <a:pPr algn="ctr"/>
                <a:endParaRPr lang="en-US" sz="1400" b="1" dirty="0">
                  <a:latin typeface="Arial" pitchFamily="34" charset="0"/>
                  <a:cs typeface="Arial" pitchFamily="34" charset="0"/>
                </a:endParaRPr>
              </a:p>
            </p:txBody>
          </p:sp>
          <p:sp>
            <p:nvSpPr>
              <p:cNvPr id="10" name="Rounded Rectangle 89">
                <a:extLst>
                  <a:ext uri="{FF2B5EF4-FFF2-40B4-BE49-F238E27FC236}">
                    <a16:creationId xmlns:a16="http://schemas.microsoft.com/office/drawing/2014/main" id="{5D1353DE-1E9F-4155-81E1-AAB089A959CF}"/>
                  </a:ext>
                </a:extLst>
              </p:cNvPr>
              <p:cNvSpPr/>
              <p:nvPr/>
            </p:nvSpPr>
            <p:spPr>
              <a:xfrm>
                <a:off x="914400" y="4495800"/>
                <a:ext cx="7239000" cy="2133600"/>
              </a:xfrm>
              <a:prstGeom prst="roundRect">
                <a:avLst/>
              </a:prstGeom>
              <a:solidFill>
                <a:schemeClr val="bg1"/>
              </a:solidFill>
              <a:ln w="44450">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latin typeface="Arial" pitchFamily="34" charset="0"/>
                  <a:cs typeface="Arial" pitchFamily="34" charset="0"/>
                </a:endParaRPr>
              </a:p>
            </p:txBody>
          </p:sp>
        </p:grpSp>
        <p:pic>
          <p:nvPicPr>
            <p:cNvPr id="8" name="Picture 7">
              <a:extLst>
                <a:ext uri="{FF2B5EF4-FFF2-40B4-BE49-F238E27FC236}">
                  <a16:creationId xmlns:a16="http://schemas.microsoft.com/office/drawing/2014/main" id="{1AC8C252-2943-4CE1-924F-192FE870CA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0280" y="4523351"/>
              <a:ext cx="6973731" cy="1977924"/>
            </a:xfrm>
            <a:prstGeom prst="rect">
              <a:avLst/>
            </a:prstGeom>
          </p:spPr>
        </p:pic>
      </p:grpSp>
      <p:sp>
        <p:nvSpPr>
          <p:cNvPr id="11" name="Rectangle: Rounded Corners 10">
            <a:extLst>
              <a:ext uri="{FF2B5EF4-FFF2-40B4-BE49-F238E27FC236}">
                <a16:creationId xmlns:a16="http://schemas.microsoft.com/office/drawing/2014/main" id="{BDD4BF0F-E624-4743-ADA6-E85D31E01C43}"/>
              </a:ext>
            </a:extLst>
          </p:cNvPr>
          <p:cNvSpPr/>
          <p:nvPr/>
        </p:nvSpPr>
        <p:spPr>
          <a:xfrm>
            <a:off x="762000" y="3962400"/>
            <a:ext cx="3124200" cy="2733837"/>
          </a:xfrm>
          <a:prstGeom prst="roundRect">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2" name="Rectangle: Rounded Corners 11">
            <a:extLst>
              <a:ext uri="{FF2B5EF4-FFF2-40B4-BE49-F238E27FC236}">
                <a16:creationId xmlns:a16="http://schemas.microsoft.com/office/drawing/2014/main" id="{7F05CFEB-0B25-445D-95C2-FB3445C31FFB}"/>
              </a:ext>
            </a:extLst>
          </p:cNvPr>
          <p:cNvSpPr/>
          <p:nvPr/>
        </p:nvSpPr>
        <p:spPr>
          <a:xfrm>
            <a:off x="994319" y="5206395"/>
            <a:ext cx="2743537" cy="1261243"/>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3" name="TextBox 12">
            <a:extLst>
              <a:ext uri="{FF2B5EF4-FFF2-40B4-BE49-F238E27FC236}">
                <a16:creationId xmlns:a16="http://schemas.microsoft.com/office/drawing/2014/main" id="{CB63CC46-A4AD-461B-A4F7-C55617E53177}"/>
              </a:ext>
            </a:extLst>
          </p:cNvPr>
          <p:cNvSpPr txBox="1"/>
          <p:nvPr/>
        </p:nvSpPr>
        <p:spPr>
          <a:xfrm>
            <a:off x="1168262" y="4141931"/>
            <a:ext cx="2301241" cy="954107"/>
          </a:xfrm>
          <a:prstGeom prst="rect">
            <a:avLst/>
          </a:prstGeom>
          <a:noFill/>
        </p:spPr>
        <p:txBody>
          <a:bodyPr wrap="square" rtlCol="0">
            <a:spAutoFit/>
          </a:bodyPr>
          <a:lstStyle/>
          <a:p>
            <a:pPr algn="ctr"/>
            <a:r>
              <a:rPr lang="en-US" sz="2800" b="1" dirty="0">
                <a:latin typeface="Arial" pitchFamily="34" charset="0"/>
                <a:cs typeface="Arial" pitchFamily="34" charset="0"/>
              </a:rPr>
              <a:t>Machine Learning</a:t>
            </a:r>
          </a:p>
        </p:txBody>
      </p:sp>
      <p:sp>
        <p:nvSpPr>
          <p:cNvPr id="14" name="TextBox 13">
            <a:extLst>
              <a:ext uri="{FF2B5EF4-FFF2-40B4-BE49-F238E27FC236}">
                <a16:creationId xmlns:a16="http://schemas.microsoft.com/office/drawing/2014/main" id="{7E74464E-7302-4B17-8D28-A8DF20A13BAC}"/>
              </a:ext>
            </a:extLst>
          </p:cNvPr>
          <p:cNvSpPr txBox="1"/>
          <p:nvPr/>
        </p:nvSpPr>
        <p:spPr>
          <a:xfrm>
            <a:off x="1375319" y="5319088"/>
            <a:ext cx="1904999" cy="954107"/>
          </a:xfrm>
          <a:prstGeom prst="rect">
            <a:avLst/>
          </a:prstGeom>
          <a:noFill/>
        </p:spPr>
        <p:txBody>
          <a:bodyPr wrap="square" rtlCol="0">
            <a:spAutoFit/>
          </a:bodyPr>
          <a:lstStyle/>
          <a:p>
            <a:pPr algn="ctr"/>
            <a:r>
              <a:rPr lang="en-US" sz="2800" b="1" dirty="0">
                <a:latin typeface="Arial" pitchFamily="34" charset="0"/>
                <a:cs typeface="Arial" pitchFamily="34" charset="0"/>
              </a:rPr>
              <a:t>Deep Learning</a:t>
            </a:r>
          </a:p>
        </p:txBody>
      </p:sp>
    </p:spTree>
    <p:extLst>
      <p:ext uri="{BB962C8B-B14F-4D97-AF65-F5344CB8AC3E}">
        <p14:creationId xmlns:p14="http://schemas.microsoft.com/office/powerpoint/2010/main" val="345292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3492-554E-4045-9303-D68CC15243C1}"/>
              </a:ext>
            </a:extLst>
          </p:cNvPr>
          <p:cNvSpPr>
            <a:spLocks noGrp="1"/>
          </p:cNvSpPr>
          <p:nvPr>
            <p:ph type="title"/>
          </p:nvPr>
        </p:nvSpPr>
        <p:spPr/>
        <p:txBody>
          <a:bodyPr/>
          <a:lstStyle/>
          <a:p>
            <a:r>
              <a:rPr lang="en-US" dirty="0"/>
              <a:t>Deep Learning Models are Neural networks</a:t>
            </a:r>
            <a:endParaRPr lang="en-US" b="1" dirty="0"/>
          </a:p>
        </p:txBody>
      </p:sp>
      <p:sp>
        <p:nvSpPr>
          <p:cNvPr id="3" name="Content Placeholder 2">
            <a:extLst>
              <a:ext uri="{FF2B5EF4-FFF2-40B4-BE49-F238E27FC236}">
                <a16:creationId xmlns:a16="http://schemas.microsoft.com/office/drawing/2014/main" id="{6976826C-BB3C-4C30-BF92-4EE987B1E3F1}"/>
              </a:ext>
            </a:extLst>
          </p:cNvPr>
          <p:cNvSpPr>
            <a:spLocks noGrp="1"/>
          </p:cNvSpPr>
          <p:nvPr>
            <p:ph idx="1"/>
          </p:nvPr>
        </p:nvSpPr>
        <p:spPr>
          <a:xfrm>
            <a:off x="599904" y="1371600"/>
            <a:ext cx="10769600" cy="4800600"/>
          </a:xfrm>
        </p:spPr>
        <p:txBody>
          <a:bodyPr/>
          <a:lstStyle/>
          <a:p>
            <a:r>
              <a:rPr lang="en-US" dirty="0"/>
              <a:t>Neural networks are a set of neurons that perform computations on input data to predict what the input object is</a:t>
            </a:r>
          </a:p>
          <a:p>
            <a:pPr marL="0" indent="0">
              <a:buNone/>
            </a:pPr>
            <a:r>
              <a:rPr lang="en-US" dirty="0"/>
              <a:t> </a:t>
            </a:r>
          </a:p>
        </p:txBody>
      </p:sp>
      <p:pic>
        <p:nvPicPr>
          <p:cNvPr id="5" name="Picture 4">
            <a:extLst>
              <a:ext uri="{FF2B5EF4-FFF2-40B4-BE49-F238E27FC236}">
                <a16:creationId xmlns:a16="http://schemas.microsoft.com/office/drawing/2014/main" id="{6AE72DF1-2E95-4426-85CF-D0033C4D2AC4}"/>
              </a:ext>
            </a:extLst>
          </p:cNvPr>
          <p:cNvPicPr>
            <a:picLocks noChangeAspect="1"/>
          </p:cNvPicPr>
          <p:nvPr/>
        </p:nvPicPr>
        <p:blipFill>
          <a:blip r:embed="rId3"/>
          <a:stretch>
            <a:fillRect/>
          </a:stretch>
        </p:blipFill>
        <p:spPr>
          <a:xfrm>
            <a:off x="2065339" y="2209800"/>
            <a:ext cx="7858125" cy="3824462"/>
          </a:xfrm>
          <a:prstGeom prst="rect">
            <a:avLst/>
          </a:prstGeom>
        </p:spPr>
      </p:pic>
      <p:sp>
        <p:nvSpPr>
          <p:cNvPr id="6" name="TextBox 5">
            <a:extLst>
              <a:ext uri="{FF2B5EF4-FFF2-40B4-BE49-F238E27FC236}">
                <a16:creationId xmlns:a16="http://schemas.microsoft.com/office/drawing/2014/main" id="{9A5152FE-5E79-446D-848D-21485C3BB9D0}"/>
              </a:ext>
            </a:extLst>
          </p:cNvPr>
          <p:cNvSpPr txBox="1"/>
          <p:nvPr/>
        </p:nvSpPr>
        <p:spPr>
          <a:xfrm>
            <a:off x="1905000" y="6305490"/>
            <a:ext cx="1562100" cy="400110"/>
          </a:xfrm>
          <a:prstGeom prst="rect">
            <a:avLst/>
          </a:prstGeom>
          <a:noFill/>
        </p:spPr>
        <p:txBody>
          <a:bodyPr wrap="square" rtlCol="0">
            <a:spAutoFit/>
          </a:bodyPr>
          <a:lstStyle/>
          <a:p>
            <a:pPr algn="ctr"/>
            <a:r>
              <a:rPr lang="en-US" sz="2000" dirty="0">
                <a:solidFill>
                  <a:srgbClr val="FF0000"/>
                </a:solidFill>
                <a:latin typeface="Arial" pitchFamily="34" charset="0"/>
                <a:cs typeface="Arial" pitchFamily="34" charset="0"/>
              </a:rPr>
              <a:t>Input data</a:t>
            </a:r>
          </a:p>
        </p:txBody>
      </p:sp>
      <p:sp>
        <p:nvSpPr>
          <p:cNvPr id="9" name="TextBox 8">
            <a:extLst>
              <a:ext uri="{FF2B5EF4-FFF2-40B4-BE49-F238E27FC236}">
                <a16:creationId xmlns:a16="http://schemas.microsoft.com/office/drawing/2014/main" id="{284E658C-ED2F-4010-AB9E-4704689A6377}"/>
              </a:ext>
            </a:extLst>
          </p:cNvPr>
          <p:cNvSpPr txBox="1"/>
          <p:nvPr/>
        </p:nvSpPr>
        <p:spPr>
          <a:xfrm>
            <a:off x="4946479" y="6305490"/>
            <a:ext cx="2076450" cy="400110"/>
          </a:xfrm>
          <a:prstGeom prst="rect">
            <a:avLst/>
          </a:prstGeom>
          <a:noFill/>
        </p:spPr>
        <p:txBody>
          <a:bodyPr wrap="square" rtlCol="0">
            <a:spAutoFit/>
          </a:bodyPr>
          <a:lstStyle/>
          <a:p>
            <a:pPr algn="ctr"/>
            <a:r>
              <a:rPr lang="en-US" sz="2000" dirty="0">
                <a:solidFill>
                  <a:srgbClr val="00B0F0"/>
                </a:solidFill>
                <a:latin typeface="Arial" pitchFamily="34" charset="0"/>
                <a:cs typeface="Arial" pitchFamily="34" charset="0"/>
              </a:rPr>
              <a:t>Computations</a:t>
            </a:r>
          </a:p>
        </p:txBody>
      </p:sp>
      <p:sp>
        <p:nvSpPr>
          <p:cNvPr id="11" name="TextBox 10">
            <a:extLst>
              <a:ext uri="{FF2B5EF4-FFF2-40B4-BE49-F238E27FC236}">
                <a16:creationId xmlns:a16="http://schemas.microsoft.com/office/drawing/2014/main" id="{BEF24D90-4CF3-4718-8357-D7DAC8774EBB}"/>
              </a:ext>
            </a:extLst>
          </p:cNvPr>
          <p:cNvSpPr txBox="1"/>
          <p:nvPr/>
        </p:nvSpPr>
        <p:spPr>
          <a:xfrm>
            <a:off x="8534400" y="6305490"/>
            <a:ext cx="1752600" cy="400110"/>
          </a:xfrm>
          <a:prstGeom prst="rect">
            <a:avLst/>
          </a:prstGeom>
          <a:noFill/>
        </p:spPr>
        <p:txBody>
          <a:bodyPr wrap="square" rtlCol="0">
            <a:spAutoFit/>
          </a:bodyPr>
          <a:lstStyle/>
          <a:p>
            <a:pPr algn="ctr"/>
            <a:r>
              <a:rPr lang="en-US" sz="2000" dirty="0">
                <a:solidFill>
                  <a:schemeClr val="accent4">
                    <a:lumMod val="60000"/>
                    <a:lumOff val="40000"/>
                  </a:schemeClr>
                </a:solidFill>
                <a:latin typeface="Arial" pitchFamily="34" charset="0"/>
                <a:cs typeface="Arial" pitchFamily="34" charset="0"/>
              </a:rPr>
              <a:t>Classification</a:t>
            </a:r>
          </a:p>
        </p:txBody>
      </p:sp>
      <p:sp>
        <p:nvSpPr>
          <p:cNvPr id="12" name="TextBox 11">
            <a:extLst>
              <a:ext uri="{FF2B5EF4-FFF2-40B4-BE49-F238E27FC236}">
                <a16:creationId xmlns:a16="http://schemas.microsoft.com/office/drawing/2014/main" id="{B4D2C151-1108-47AF-8CD4-54241469E89C}"/>
              </a:ext>
            </a:extLst>
          </p:cNvPr>
          <p:cNvSpPr txBox="1"/>
          <p:nvPr/>
        </p:nvSpPr>
        <p:spPr>
          <a:xfrm>
            <a:off x="3048000" y="5533935"/>
            <a:ext cx="1295400" cy="400110"/>
          </a:xfrm>
          <a:prstGeom prst="rect">
            <a:avLst/>
          </a:prstGeom>
          <a:noFill/>
        </p:spPr>
        <p:txBody>
          <a:bodyPr wrap="square" rtlCol="0">
            <a:spAutoFit/>
          </a:bodyPr>
          <a:lstStyle/>
          <a:p>
            <a:pPr algn="ctr"/>
            <a:r>
              <a:rPr lang="en-US" sz="2000" dirty="0">
                <a:latin typeface="Arial" pitchFamily="34" charset="0"/>
                <a:cs typeface="Arial" pitchFamily="34" charset="0"/>
              </a:rPr>
              <a:t>Neuron</a:t>
            </a:r>
          </a:p>
        </p:txBody>
      </p:sp>
      <p:cxnSp>
        <p:nvCxnSpPr>
          <p:cNvPr id="14" name="Straight Arrow Connector 13">
            <a:extLst>
              <a:ext uri="{FF2B5EF4-FFF2-40B4-BE49-F238E27FC236}">
                <a16:creationId xmlns:a16="http://schemas.microsoft.com/office/drawing/2014/main" id="{32C8AA44-E9C8-4311-8085-A8E8F209D54C}"/>
              </a:ext>
            </a:extLst>
          </p:cNvPr>
          <p:cNvCxnSpPr>
            <a:cxnSpLocks/>
            <a:stCxn id="12" idx="0"/>
          </p:cNvCxnSpPr>
          <p:nvPr/>
        </p:nvCxnSpPr>
        <p:spPr>
          <a:xfrm flipV="1">
            <a:off x="3695700" y="5334001"/>
            <a:ext cx="419100" cy="199934"/>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6" name="Left Brace 15">
            <a:extLst>
              <a:ext uri="{FF2B5EF4-FFF2-40B4-BE49-F238E27FC236}">
                <a16:creationId xmlns:a16="http://schemas.microsoft.com/office/drawing/2014/main" id="{2CDAE02A-4683-4C5A-9E7D-EECD4B87F485}"/>
              </a:ext>
            </a:extLst>
          </p:cNvPr>
          <p:cNvSpPr/>
          <p:nvPr/>
        </p:nvSpPr>
        <p:spPr>
          <a:xfrm rot="16200000">
            <a:off x="5962653" y="3848040"/>
            <a:ext cx="342900" cy="4648201"/>
          </a:xfrm>
          <a:prstGeom prst="leftBrac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E482A45C-05BF-446C-8FC4-C0D944E243BB}"/>
              </a:ext>
            </a:extLst>
          </p:cNvPr>
          <p:cNvSpPr txBox="1"/>
          <p:nvPr/>
        </p:nvSpPr>
        <p:spPr>
          <a:xfrm>
            <a:off x="2419350" y="302889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54</a:t>
            </a:r>
          </a:p>
        </p:txBody>
      </p:sp>
      <p:sp>
        <p:nvSpPr>
          <p:cNvPr id="20" name="TextBox 19">
            <a:extLst>
              <a:ext uri="{FF2B5EF4-FFF2-40B4-BE49-F238E27FC236}">
                <a16:creationId xmlns:a16="http://schemas.microsoft.com/office/drawing/2014/main" id="{8A44E4F3-6DC0-44C9-8AB5-3C82D1757BF6}"/>
              </a:ext>
            </a:extLst>
          </p:cNvPr>
          <p:cNvSpPr txBox="1"/>
          <p:nvPr/>
        </p:nvSpPr>
        <p:spPr>
          <a:xfrm>
            <a:off x="2419350" y="457200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28</a:t>
            </a:r>
          </a:p>
        </p:txBody>
      </p:sp>
      <p:sp>
        <p:nvSpPr>
          <p:cNvPr id="21" name="TextBox 20">
            <a:extLst>
              <a:ext uri="{FF2B5EF4-FFF2-40B4-BE49-F238E27FC236}">
                <a16:creationId xmlns:a16="http://schemas.microsoft.com/office/drawing/2014/main" id="{F6B4860C-A2BC-4ACC-BE21-16AFB61D6DC5}"/>
              </a:ext>
            </a:extLst>
          </p:cNvPr>
          <p:cNvSpPr txBox="1"/>
          <p:nvPr/>
        </p:nvSpPr>
        <p:spPr>
          <a:xfrm>
            <a:off x="2419350" y="379089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83</a:t>
            </a:r>
          </a:p>
        </p:txBody>
      </p:sp>
      <p:sp>
        <p:nvSpPr>
          <p:cNvPr id="22" name="TextBox 21">
            <a:extLst>
              <a:ext uri="{FF2B5EF4-FFF2-40B4-BE49-F238E27FC236}">
                <a16:creationId xmlns:a16="http://schemas.microsoft.com/office/drawing/2014/main" id="{CBC9590E-42C3-4E97-8280-653B29ED37FA}"/>
              </a:ext>
            </a:extLst>
          </p:cNvPr>
          <p:cNvSpPr txBox="1"/>
          <p:nvPr/>
        </p:nvSpPr>
        <p:spPr>
          <a:xfrm>
            <a:off x="4038600" y="335280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63</a:t>
            </a:r>
          </a:p>
        </p:txBody>
      </p:sp>
      <p:sp>
        <p:nvSpPr>
          <p:cNvPr id="23" name="TextBox 22">
            <a:extLst>
              <a:ext uri="{FF2B5EF4-FFF2-40B4-BE49-F238E27FC236}">
                <a16:creationId xmlns:a16="http://schemas.microsoft.com/office/drawing/2014/main" id="{5ACEBF79-F98C-4323-B873-C117B300FC30}"/>
              </a:ext>
            </a:extLst>
          </p:cNvPr>
          <p:cNvSpPr txBox="1"/>
          <p:nvPr/>
        </p:nvSpPr>
        <p:spPr>
          <a:xfrm>
            <a:off x="4038600" y="487680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12</a:t>
            </a:r>
          </a:p>
        </p:txBody>
      </p:sp>
      <p:sp>
        <p:nvSpPr>
          <p:cNvPr id="24" name="TextBox 23">
            <a:extLst>
              <a:ext uri="{FF2B5EF4-FFF2-40B4-BE49-F238E27FC236}">
                <a16:creationId xmlns:a16="http://schemas.microsoft.com/office/drawing/2014/main" id="{B74C69A8-CEF6-4FFD-98B1-8FC669413C14}"/>
              </a:ext>
            </a:extLst>
          </p:cNvPr>
          <p:cNvSpPr txBox="1"/>
          <p:nvPr/>
        </p:nvSpPr>
        <p:spPr>
          <a:xfrm>
            <a:off x="4038600" y="411480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72</a:t>
            </a:r>
          </a:p>
        </p:txBody>
      </p:sp>
      <p:sp>
        <p:nvSpPr>
          <p:cNvPr id="25" name="TextBox 24">
            <a:extLst>
              <a:ext uri="{FF2B5EF4-FFF2-40B4-BE49-F238E27FC236}">
                <a16:creationId xmlns:a16="http://schemas.microsoft.com/office/drawing/2014/main" id="{77FE4D92-B9FB-4E2A-9590-E1A930839215}"/>
              </a:ext>
            </a:extLst>
          </p:cNvPr>
          <p:cNvSpPr txBox="1"/>
          <p:nvPr/>
        </p:nvSpPr>
        <p:spPr>
          <a:xfrm>
            <a:off x="3962400" y="2589533"/>
            <a:ext cx="685800" cy="400110"/>
          </a:xfrm>
          <a:prstGeom prst="rect">
            <a:avLst/>
          </a:prstGeom>
          <a:noFill/>
        </p:spPr>
        <p:txBody>
          <a:bodyPr wrap="square" rtlCol="0">
            <a:spAutoFit/>
          </a:bodyPr>
          <a:lstStyle/>
          <a:p>
            <a:pPr algn="ctr"/>
            <a:r>
              <a:rPr lang="en-US" sz="2000" dirty="0">
                <a:latin typeface="Arial" pitchFamily="34" charset="0"/>
                <a:cs typeface="Arial" pitchFamily="34" charset="0"/>
              </a:rPr>
              <a:t>112</a:t>
            </a:r>
          </a:p>
        </p:txBody>
      </p:sp>
      <p:sp>
        <p:nvSpPr>
          <p:cNvPr id="26" name="TextBox 25">
            <a:extLst>
              <a:ext uri="{FF2B5EF4-FFF2-40B4-BE49-F238E27FC236}">
                <a16:creationId xmlns:a16="http://schemas.microsoft.com/office/drawing/2014/main" id="{EB2FD56C-BA5B-4FC4-BFA2-8CEB36FF1ECA}"/>
              </a:ext>
            </a:extLst>
          </p:cNvPr>
          <p:cNvSpPr txBox="1"/>
          <p:nvPr/>
        </p:nvSpPr>
        <p:spPr>
          <a:xfrm>
            <a:off x="5734050" y="335280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57</a:t>
            </a:r>
          </a:p>
        </p:txBody>
      </p:sp>
      <p:sp>
        <p:nvSpPr>
          <p:cNvPr id="27" name="TextBox 26">
            <a:extLst>
              <a:ext uri="{FF2B5EF4-FFF2-40B4-BE49-F238E27FC236}">
                <a16:creationId xmlns:a16="http://schemas.microsoft.com/office/drawing/2014/main" id="{D04ED186-FA58-4084-9C02-F7B70C93A36B}"/>
              </a:ext>
            </a:extLst>
          </p:cNvPr>
          <p:cNvSpPr txBox="1"/>
          <p:nvPr/>
        </p:nvSpPr>
        <p:spPr>
          <a:xfrm>
            <a:off x="5734050" y="487680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10</a:t>
            </a:r>
          </a:p>
        </p:txBody>
      </p:sp>
      <p:sp>
        <p:nvSpPr>
          <p:cNvPr id="28" name="TextBox 27">
            <a:extLst>
              <a:ext uri="{FF2B5EF4-FFF2-40B4-BE49-F238E27FC236}">
                <a16:creationId xmlns:a16="http://schemas.microsoft.com/office/drawing/2014/main" id="{04F5B8A2-CCDF-4489-B2BC-9EBCB36E1BE0}"/>
              </a:ext>
            </a:extLst>
          </p:cNvPr>
          <p:cNvSpPr txBox="1"/>
          <p:nvPr/>
        </p:nvSpPr>
        <p:spPr>
          <a:xfrm>
            <a:off x="5734050" y="411480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80</a:t>
            </a:r>
          </a:p>
        </p:txBody>
      </p:sp>
      <p:sp>
        <p:nvSpPr>
          <p:cNvPr id="29" name="TextBox 28">
            <a:extLst>
              <a:ext uri="{FF2B5EF4-FFF2-40B4-BE49-F238E27FC236}">
                <a16:creationId xmlns:a16="http://schemas.microsoft.com/office/drawing/2014/main" id="{7087A62B-C6E9-4B0D-A801-DC06FC9D20BB}"/>
              </a:ext>
            </a:extLst>
          </p:cNvPr>
          <p:cNvSpPr txBox="1"/>
          <p:nvPr/>
        </p:nvSpPr>
        <p:spPr>
          <a:xfrm>
            <a:off x="5657850" y="2589533"/>
            <a:ext cx="685800" cy="400110"/>
          </a:xfrm>
          <a:prstGeom prst="rect">
            <a:avLst/>
          </a:prstGeom>
          <a:noFill/>
        </p:spPr>
        <p:txBody>
          <a:bodyPr wrap="square" rtlCol="0">
            <a:spAutoFit/>
          </a:bodyPr>
          <a:lstStyle/>
          <a:p>
            <a:pPr algn="ctr"/>
            <a:r>
              <a:rPr lang="en-US" sz="2000" dirty="0">
                <a:latin typeface="Arial" pitchFamily="34" charset="0"/>
                <a:cs typeface="Arial" pitchFamily="34" charset="0"/>
              </a:rPr>
              <a:t>100</a:t>
            </a:r>
          </a:p>
        </p:txBody>
      </p:sp>
      <p:sp>
        <p:nvSpPr>
          <p:cNvPr id="30" name="TextBox 29">
            <a:extLst>
              <a:ext uri="{FF2B5EF4-FFF2-40B4-BE49-F238E27FC236}">
                <a16:creationId xmlns:a16="http://schemas.microsoft.com/office/drawing/2014/main" id="{F8A9C2B0-BA20-4968-B542-1A65422D47F0}"/>
              </a:ext>
            </a:extLst>
          </p:cNvPr>
          <p:cNvSpPr txBox="1"/>
          <p:nvPr/>
        </p:nvSpPr>
        <p:spPr>
          <a:xfrm>
            <a:off x="7505700" y="3374788"/>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50</a:t>
            </a:r>
          </a:p>
        </p:txBody>
      </p:sp>
      <p:sp>
        <p:nvSpPr>
          <p:cNvPr id="31" name="TextBox 30">
            <a:extLst>
              <a:ext uri="{FF2B5EF4-FFF2-40B4-BE49-F238E27FC236}">
                <a16:creationId xmlns:a16="http://schemas.microsoft.com/office/drawing/2014/main" id="{59EE8B9B-CEAC-4315-B051-C16121089068}"/>
              </a:ext>
            </a:extLst>
          </p:cNvPr>
          <p:cNvSpPr txBox="1"/>
          <p:nvPr/>
        </p:nvSpPr>
        <p:spPr>
          <a:xfrm>
            <a:off x="7505700" y="4898788"/>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9</a:t>
            </a:r>
          </a:p>
        </p:txBody>
      </p:sp>
      <p:sp>
        <p:nvSpPr>
          <p:cNvPr id="32" name="TextBox 31">
            <a:extLst>
              <a:ext uri="{FF2B5EF4-FFF2-40B4-BE49-F238E27FC236}">
                <a16:creationId xmlns:a16="http://schemas.microsoft.com/office/drawing/2014/main" id="{C81BB61B-929C-41D4-A79B-7071D40396EC}"/>
              </a:ext>
            </a:extLst>
          </p:cNvPr>
          <p:cNvSpPr txBox="1"/>
          <p:nvPr/>
        </p:nvSpPr>
        <p:spPr>
          <a:xfrm>
            <a:off x="7505700" y="4136788"/>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88</a:t>
            </a:r>
          </a:p>
        </p:txBody>
      </p:sp>
      <p:sp>
        <p:nvSpPr>
          <p:cNvPr id="33" name="TextBox 32">
            <a:extLst>
              <a:ext uri="{FF2B5EF4-FFF2-40B4-BE49-F238E27FC236}">
                <a16:creationId xmlns:a16="http://schemas.microsoft.com/office/drawing/2014/main" id="{067B5106-DBA5-455E-B1DC-51CD316DE918}"/>
              </a:ext>
            </a:extLst>
          </p:cNvPr>
          <p:cNvSpPr txBox="1"/>
          <p:nvPr/>
        </p:nvSpPr>
        <p:spPr>
          <a:xfrm>
            <a:off x="7429500" y="2611521"/>
            <a:ext cx="685800" cy="400110"/>
          </a:xfrm>
          <a:prstGeom prst="rect">
            <a:avLst/>
          </a:prstGeom>
          <a:noFill/>
        </p:spPr>
        <p:txBody>
          <a:bodyPr wrap="square" rtlCol="0">
            <a:spAutoFit/>
          </a:bodyPr>
          <a:lstStyle/>
          <a:p>
            <a:pPr algn="ctr"/>
            <a:r>
              <a:rPr lang="en-US" sz="2000" dirty="0">
                <a:latin typeface="Arial" pitchFamily="34" charset="0"/>
                <a:cs typeface="Arial" pitchFamily="34" charset="0"/>
              </a:rPr>
              <a:t>103</a:t>
            </a:r>
          </a:p>
        </p:txBody>
      </p:sp>
      <p:sp>
        <p:nvSpPr>
          <p:cNvPr id="34" name="TextBox 33">
            <a:extLst>
              <a:ext uri="{FF2B5EF4-FFF2-40B4-BE49-F238E27FC236}">
                <a16:creationId xmlns:a16="http://schemas.microsoft.com/office/drawing/2014/main" id="{F8C5BFC4-EC66-41F2-9C18-0381611154BB}"/>
              </a:ext>
            </a:extLst>
          </p:cNvPr>
          <p:cNvSpPr txBox="1"/>
          <p:nvPr/>
        </p:nvSpPr>
        <p:spPr>
          <a:xfrm>
            <a:off x="9067800" y="297180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54</a:t>
            </a:r>
          </a:p>
        </p:txBody>
      </p:sp>
      <p:sp>
        <p:nvSpPr>
          <p:cNvPr id="35" name="TextBox 34">
            <a:extLst>
              <a:ext uri="{FF2B5EF4-FFF2-40B4-BE49-F238E27FC236}">
                <a16:creationId xmlns:a16="http://schemas.microsoft.com/office/drawing/2014/main" id="{57C9C6ED-B67A-42E5-86C6-FC74684F666A}"/>
              </a:ext>
            </a:extLst>
          </p:cNvPr>
          <p:cNvSpPr txBox="1"/>
          <p:nvPr/>
        </p:nvSpPr>
        <p:spPr>
          <a:xfrm>
            <a:off x="9067800" y="451491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28</a:t>
            </a:r>
          </a:p>
        </p:txBody>
      </p:sp>
      <p:sp>
        <p:nvSpPr>
          <p:cNvPr id="36" name="TextBox 35">
            <a:extLst>
              <a:ext uri="{FF2B5EF4-FFF2-40B4-BE49-F238E27FC236}">
                <a16:creationId xmlns:a16="http://schemas.microsoft.com/office/drawing/2014/main" id="{D71FBFCB-59E4-4111-82F0-BFE6910516C5}"/>
              </a:ext>
            </a:extLst>
          </p:cNvPr>
          <p:cNvSpPr txBox="1"/>
          <p:nvPr/>
        </p:nvSpPr>
        <p:spPr>
          <a:xfrm>
            <a:off x="9067800" y="3733800"/>
            <a:ext cx="533400" cy="400110"/>
          </a:xfrm>
          <a:prstGeom prst="rect">
            <a:avLst/>
          </a:prstGeom>
          <a:noFill/>
        </p:spPr>
        <p:txBody>
          <a:bodyPr wrap="square" rtlCol="0">
            <a:spAutoFit/>
          </a:bodyPr>
          <a:lstStyle/>
          <a:p>
            <a:pPr algn="ctr"/>
            <a:r>
              <a:rPr lang="en-US" sz="2000" dirty="0">
                <a:latin typeface="Arial" pitchFamily="34" charset="0"/>
                <a:cs typeface="Arial" pitchFamily="34" charset="0"/>
              </a:rPr>
              <a:t>83</a:t>
            </a:r>
          </a:p>
        </p:txBody>
      </p:sp>
    </p:spTree>
    <p:extLst>
      <p:ext uri="{BB962C8B-B14F-4D97-AF65-F5344CB8AC3E}">
        <p14:creationId xmlns:p14="http://schemas.microsoft.com/office/powerpoint/2010/main" val="12099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par>
                          <p:cTn id="33" fill="hold">
                            <p:stCondLst>
                              <p:cond delay="500"/>
                            </p:stCondLst>
                            <p:childTnLst>
                              <p:par>
                                <p:cTn id="34" presetID="1" presetClass="entr" presetSubtype="0" fill="hold" grpId="0" nodeType="afterEffect">
                                  <p:stCondLst>
                                    <p:cond delay="250"/>
                                  </p:stCondLst>
                                  <p:childTnLst>
                                    <p:set>
                                      <p:cBhvr>
                                        <p:cTn id="35" dur="1" fill="hold">
                                          <p:stCondLst>
                                            <p:cond delay="0"/>
                                          </p:stCondLst>
                                        </p:cTn>
                                        <p:tgtEl>
                                          <p:spTgt spid="25"/>
                                        </p:tgtEl>
                                        <p:attrNameLst>
                                          <p:attrName>style.visibility</p:attrName>
                                        </p:attrNameLst>
                                      </p:cBhvr>
                                      <p:to>
                                        <p:strVal val="visible"/>
                                      </p:to>
                                    </p:set>
                                  </p:childTnLst>
                                </p:cTn>
                              </p:par>
                              <p:par>
                                <p:cTn id="36" presetID="1" presetClass="entr" presetSubtype="0" fill="hold" grpId="0" nodeType="withEffect">
                                  <p:stCondLst>
                                    <p:cond delay="25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grpId="0" nodeType="withEffect">
                                  <p:stCondLst>
                                    <p:cond delay="250"/>
                                  </p:stCondLst>
                                  <p:childTnLst>
                                    <p:set>
                                      <p:cBhvr>
                                        <p:cTn id="39" dur="1" fill="hold">
                                          <p:stCondLst>
                                            <p:cond delay="0"/>
                                          </p:stCondLst>
                                        </p:cTn>
                                        <p:tgtEl>
                                          <p:spTgt spid="24"/>
                                        </p:tgtEl>
                                        <p:attrNameLst>
                                          <p:attrName>style.visibility</p:attrName>
                                        </p:attrNameLst>
                                      </p:cBhvr>
                                      <p:to>
                                        <p:strVal val="visible"/>
                                      </p:to>
                                    </p:set>
                                  </p:childTnLst>
                                </p:cTn>
                              </p:par>
                              <p:par>
                                <p:cTn id="40" presetID="1" presetClass="entr" presetSubtype="0" fill="hold" grpId="0" nodeType="withEffect">
                                  <p:stCondLst>
                                    <p:cond delay="250"/>
                                  </p:stCondLst>
                                  <p:childTnLst>
                                    <p:set>
                                      <p:cBhvr>
                                        <p:cTn id="41" dur="1" fill="hold">
                                          <p:stCondLst>
                                            <p:cond delay="0"/>
                                          </p:stCondLst>
                                        </p:cTn>
                                        <p:tgtEl>
                                          <p:spTgt spid="23"/>
                                        </p:tgtEl>
                                        <p:attrNameLst>
                                          <p:attrName>style.visibility</p:attrName>
                                        </p:attrNameLst>
                                      </p:cBhvr>
                                      <p:to>
                                        <p:strVal val="visible"/>
                                      </p:to>
                                    </p:set>
                                  </p:childTnLst>
                                </p:cTn>
                              </p:par>
                            </p:childTnLst>
                          </p:cTn>
                        </p:par>
                        <p:par>
                          <p:cTn id="42" fill="hold">
                            <p:stCondLst>
                              <p:cond delay="750"/>
                            </p:stCondLst>
                            <p:childTnLst>
                              <p:par>
                                <p:cTn id="43" presetID="1" presetClass="entr" presetSubtype="0" fill="hold" grpId="0" nodeType="afterEffect">
                                  <p:stCondLst>
                                    <p:cond delay="25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25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25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250"/>
                                  </p:stCondLst>
                                  <p:childTnLst>
                                    <p:set>
                                      <p:cBhvr>
                                        <p:cTn id="50" dur="1" fill="hold">
                                          <p:stCondLst>
                                            <p:cond delay="0"/>
                                          </p:stCondLst>
                                        </p:cTn>
                                        <p:tgtEl>
                                          <p:spTgt spid="26"/>
                                        </p:tgtEl>
                                        <p:attrNameLst>
                                          <p:attrName>style.visibility</p:attrName>
                                        </p:attrNameLst>
                                      </p:cBhvr>
                                      <p:to>
                                        <p:strVal val="visible"/>
                                      </p:to>
                                    </p:set>
                                  </p:childTnLst>
                                </p:cTn>
                              </p:par>
                            </p:childTnLst>
                          </p:cTn>
                        </p:par>
                        <p:par>
                          <p:cTn id="51" fill="hold">
                            <p:stCondLst>
                              <p:cond delay="1000"/>
                            </p:stCondLst>
                            <p:childTnLst>
                              <p:par>
                                <p:cTn id="52" presetID="1" presetClass="entr" presetSubtype="0" fill="hold" grpId="0" nodeType="afterEffect">
                                  <p:stCondLst>
                                    <p:cond delay="250"/>
                                  </p:stCondLst>
                                  <p:childTnLst>
                                    <p:set>
                                      <p:cBhvr>
                                        <p:cTn id="53" dur="1" fill="hold">
                                          <p:stCondLst>
                                            <p:cond delay="0"/>
                                          </p:stCondLst>
                                        </p:cTn>
                                        <p:tgtEl>
                                          <p:spTgt spid="33"/>
                                        </p:tgtEl>
                                        <p:attrNameLst>
                                          <p:attrName>style.visibility</p:attrName>
                                        </p:attrNameLst>
                                      </p:cBhvr>
                                      <p:to>
                                        <p:strVal val="visible"/>
                                      </p:to>
                                    </p:set>
                                  </p:childTnLst>
                                </p:cTn>
                              </p:par>
                              <p:par>
                                <p:cTn id="54" presetID="1" presetClass="entr" presetSubtype="0" fill="hold" grpId="0" nodeType="withEffect">
                                  <p:stCondLst>
                                    <p:cond delay="250"/>
                                  </p:stCondLst>
                                  <p:childTnLst>
                                    <p:set>
                                      <p:cBhvr>
                                        <p:cTn id="55" dur="1" fill="hold">
                                          <p:stCondLst>
                                            <p:cond delay="0"/>
                                          </p:stCondLst>
                                        </p:cTn>
                                        <p:tgtEl>
                                          <p:spTgt spid="30"/>
                                        </p:tgtEl>
                                        <p:attrNameLst>
                                          <p:attrName>style.visibility</p:attrName>
                                        </p:attrNameLst>
                                      </p:cBhvr>
                                      <p:to>
                                        <p:strVal val="visible"/>
                                      </p:to>
                                    </p:set>
                                  </p:childTnLst>
                                </p:cTn>
                              </p:par>
                              <p:par>
                                <p:cTn id="56" presetID="1" presetClass="entr" presetSubtype="0" fill="hold" grpId="0" nodeType="withEffect">
                                  <p:stCondLst>
                                    <p:cond delay="250"/>
                                  </p:stCondLst>
                                  <p:childTnLst>
                                    <p:set>
                                      <p:cBhvr>
                                        <p:cTn id="57" dur="1" fill="hold">
                                          <p:stCondLst>
                                            <p:cond delay="0"/>
                                          </p:stCondLst>
                                        </p:cTn>
                                        <p:tgtEl>
                                          <p:spTgt spid="32"/>
                                        </p:tgtEl>
                                        <p:attrNameLst>
                                          <p:attrName>style.visibility</p:attrName>
                                        </p:attrNameLst>
                                      </p:cBhvr>
                                      <p:to>
                                        <p:strVal val="visible"/>
                                      </p:to>
                                    </p:set>
                                  </p:childTnLst>
                                </p:cTn>
                              </p:par>
                              <p:par>
                                <p:cTn id="58" presetID="1" presetClass="entr" presetSubtype="0" fill="hold" grpId="0" nodeType="withEffect">
                                  <p:stCondLst>
                                    <p:cond delay="250"/>
                                  </p:stCondLst>
                                  <p:childTnLst>
                                    <p:set>
                                      <p:cBhvr>
                                        <p:cTn id="59" dur="1" fill="hold">
                                          <p:stCondLst>
                                            <p:cond delay="0"/>
                                          </p:stCondLst>
                                        </p:cTn>
                                        <p:tgtEl>
                                          <p:spTgt spid="3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500"/>
                                        <p:tgtEl>
                                          <p:spTgt spid="3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animEffect transition="in" filter="fade">
                                      <p:cBhvr>
                                        <p:cTn id="7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2" grpId="0"/>
      <p:bldP spid="16" grpId="0" animBg="1"/>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11A2D-8C88-4DD6-956F-7AA9C21BD73A}"/>
              </a:ext>
            </a:extLst>
          </p:cNvPr>
          <p:cNvSpPr>
            <a:spLocks noGrp="1"/>
          </p:cNvSpPr>
          <p:nvPr>
            <p:ph type="title"/>
          </p:nvPr>
        </p:nvSpPr>
        <p:spPr/>
        <p:txBody>
          <a:bodyPr/>
          <a:lstStyle/>
          <a:p>
            <a:r>
              <a:rPr lang="en-US" dirty="0"/>
              <a:t>How can a neural network perform computations on an image or audio file?</a:t>
            </a:r>
          </a:p>
        </p:txBody>
      </p:sp>
    </p:spTree>
    <p:extLst>
      <p:ext uri="{BB962C8B-B14F-4D97-AF65-F5344CB8AC3E}">
        <p14:creationId xmlns:p14="http://schemas.microsoft.com/office/powerpoint/2010/main" val="2402825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CD7A-6DF9-41B9-9724-59E1A1A2F808}"/>
              </a:ext>
            </a:extLst>
          </p:cNvPr>
          <p:cNvSpPr>
            <a:spLocks noGrp="1"/>
          </p:cNvSpPr>
          <p:nvPr>
            <p:ph type="title"/>
          </p:nvPr>
        </p:nvSpPr>
        <p:spPr/>
        <p:txBody>
          <a:bodyPr/>
          <a:lstStyle/>
          <a:p>
            <a:r>
              <a:rPr lang="en-US" sz="3200" dirty="0"/>
              <a:t>Deep Learning Networks Take in Numeric Data</a:t>
            </a:r>
          </a:p>
        </p:txBody>
      </p:sp>
      <p:pic>
        <p:nvPicPr>
          <p:cNvPr id="4" name="Picture 3">
            <a:extLst>
              <a:ext uri="{FF2B5EF4-FFF2-40B4-BE49-F238E27FC236}">
                <a16:creationId xmlns:a16="http://schemas.microsoft.com/office/drawing/2014/main" id="{8700D467-98B1-4495-8A40-BBA6925BACE9}"/>
              </a:ext>
            </a:extLst>
          </p:cNvPr>
          <p:cNvPicPr>
            <a:picLocks noChangeAspect="1"/>
          </p:cNvPicPr>
          <p:nvPr/>
        </p:nvPicPr>
        <p:blipFill>
          <a:blip r:embed="rId3"/>
          <a:stretch>
            <a:fillRect/>
          </a:stretch>
        </p:blipFill>
        <p:spPr>
          <a:xfrm>
            <a:off x="304800" y="2133600"/>
            <a:ext cx="2629854" cy="2744423"/>
          </a:xfrm>
          <a:prstGeom prst="rect">
            <a:avLst/>
          </a:prstGeom>
          <a:ln>
            <a:solidFill>
              <a:schemeClr val="tx1"/>
            </a:solidFill>
          </a:ln>
        </p:spPr>
      </p:pic>
      <p:pic>
        <p:nvPicPr>
          <p:cNvPr id="5" name="Picture 4">
            <a:extLst>
              <a:ext uri="{FF2B5EF4-FFF2-40B4-BE49-F238E27FC236}">
                <a16:creationId xmlns:a16="http://schemas.microsoft.com/office/drawing/2014/main" id="{2B4337AE-5EBD-4B5C-8027-0548347A8377}"/>
              </a:ext>
            </a:extLst>
          </p:cNvPr>
          <p:cNvPicPr>
            <a:picLocks noChangeAspect="1"/>
          </p:cNvPicPr>
          <p:nvPr/>
        </p:nvPicPr>
        <p:blipFill>
          <a:blip r:embed="rId4"/>
          <a:stretch>
            <a:fillRect/>
          </a:stretch>
        </p:blipFill>
        <p:spPr>
          <a:xfrm>
            <a:off x="3048000" y="2133600"/>
            <a:ext cx="2661926" cy="2744423"/>
          </a:xfrm>
          <a:prstGeom prst="rect">
            <a:avLst/>
          </a:prstGeom>
          <a:ln>
            <a:solidFill>
              <a:schemeClr val="tx1"/>
            </a:solidFill>
          </a:ln>
        </p:spPr>
      </p:pic>
      <p:sp>
        <p:nvSpPr>
          <p:cNvPr id="6" name="TextBox 5">
            <a:extLst>
              <a:ext uri="{FF2B5EF4-FFF2-40B4-BE49-F238E27FC236}">
                <a16:creationId xmlns:a16="http://schemas.microsoft.com/office/drawing/2014/main" id="{DBCBAE9B-B17C-48F3-B445-916E126E831E}"/>
              </a:ext>
            </a:extLst>
          </p:cNvPr>
          <p:cNvSpPr txBox="1"/>
          <p:nvPr/>
        </p:nvSpPr>
        <p:spPr>
          <a:xfrm>
            <a:off x="1066800" y="5029200"/>
            <a:ext cx="3642344" cy="400110"/>
          </a:xfrm>
          <a:prstGeom prst="rect">
            <a:avLst/>
          </a:prstGeom>
          <a:noFill/>
        </p:spPr>
        <p:txBody>
          <a:bodyPr wrap="none" rtlCol="0">
            <a:spAutoFit/>
          </a:bodyPr>
          <a:lstStyle/>
          <a:p>
            <a:r>
              <a:rPr lang="en-US" sz="2000" b="1" dirty="0">
                <a:latin typeface="Arial" pitchFamily="34" charset="0"/>
                <a:cs typeface="Arial" pitchFamily="34" charset="0"/>
              </a:rPr>
              <a:t>Images are a numeric matrix</a:t>
            </a:r>
          </a:p>
        </p:txBody>
      </p:sp>
      <p:pic>
        <p:nvPicPr>
          <p:cNvPr id="1026" name="Picture 2" descr="Image result for signal ecg">
            <a:extLst>
              <a:ext uri="{FF2B5EF4-FFF2-40B4-BE49-F238E27FC236}">
                <a16:creationId xmlns:a16="http://schemas.microsoft.com/office/drawing/2014/main" id="{2EAA31C2-9B3B-447F-A5E6-33901F8DDDF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22" t="3522" r="10134" b="15234"/>
          <a:stretch/>
        </p:blipFill>
        <p:spPr bwMode="auto">
          <a:xfrm>
            <a:off x="6808789" y="1905000"/>
            <a:ext cx="4772024" cy="10022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C79232-DB93-41C6-8C47-A13F8ACF0AF4}"/>
              </a:ext>
            </a:extLst>
          </p:cNvPr>
          <p:cNvSpPr txBox="1"/>
          <p:nvPr/>
        </p:nvSpPr>
        <p:spPr>
          <a:xfrm>
            <a:off x="7393666" y="3305756"/>
            <a:ext cx="3602268" cy="400110"/>
          </a:xfrm>
          <a:prstGeom prst="rect">
            <a:avLst/>
          </a:prstGeom>
          <a:noFill/>
        </p:spPr>
        <p:txBody>
          <a:bodyPr wrap="none" rtlCol="0">
            <a:spAutoFit/>
          </a:bodyPr>
          <a:lstStyle/>
          <a:p>
            <a:r>
              <a:rPr lang="en-US" sz="2000" b="1" dirty="0">
                <a:latin typeface="Arial" pitchFamily="34" charset="0"/>
                <a:cs typeface="Arial" pitchFamily="34" charset="0"/>
              </a:rPr>
              <a:t>Signals are numeric vectors</a:t>
            </a:r>
          </a:p>
        </p:txBody>
      </p:sp>
      <p:pic>
        <p:nvPicPr>
          <p:cNvPr id="11" name="Picture 10">
            <a:extLst>
              <a:ext uri="{FF2B5EF4-FFF2-40B4-BE49-F238E27FC236}">
                <a16:creationId xmlns:a16="http://schemas.microsoft.com/office/drawing/2014/main" id="{037B736B-95F3-40C6-9113-C5914EFD645F}"/>
              </a:ext>
            </a:extLst>
          </p:cNvPr>
          <p:cNvPicPr>
            <a:picLocks noChangeAspect="1"/>
          </p:cNvPicPr>
          <p:nvPr/>
        </p:nvPicPr>
        <p:blipFill>
          <a:blip r:embed="rId6"/>
          <a:stretch>
            <a:fillRect/>
          </a:stretch>
        </p:blipFill>
        <p:spPr>
          <a:xfrm>
            <a:off x="6808788" y="3048000"/>
            <a:ext cx="4772025" cy="234054"/>
          </a:xfrm>
          <a:prstGeom prst="rect">
            <a:avLst/>
          </a:prstGeom>
          <a:ln>
            <a:solidFill>
              <a:schemeClr val="tx1"/>
            </a:solidFill>
          </a:ln>
        </p:spPr>
      </p:pic>
      <p:pic>
        <p:nvPicPr>
          <p:cNvPr id="12" name="Picture 11">
            <a:extLst>
              <a:ext uri="{FF2B5EF4-FFF2-40B4-BE49-F238E27FC236}">
                <a16:creationId xmlns:a16="http://schemas.microsoft.com/office/drawing/2014/main" id="{5DDFA27C-C35B-421E-B7D4-658A1AF756BD}"/>
              </a:ext>
            </a:extLst>
          </p:cNvPr>
          <p:cNvPicPr>
            <a:picLocks noChangeAspect="1"/>
          </p:cNvPicPr>
          <p:nvPr/>
        </p:nvPicPr>
        <p:blipFill>
          <a:blip r:embed="rId7">
            <a:duotone>
              <a:prstClr val="black"/>
              <a:schemeClr val="accent2">
                <a:tint val="45000"/>
                <a:satMod val="400000"/>
              </a:schemeClr>
            </a:duotone>
          </a:blip>
          <a:stretch>
            <a:fillRect/>
          </a:stretch>
        </p:blipFill>
        <p:spPr>
          <a:xfrm>
            <a:off x="6750349" y="4333702"/>
            <a:ext cx="4772025" cy="1017318"/>
          </a:xfrm>
          <a:prstGeom prst="rect">
            <a:avLst/>
          </a:prstGeom>
          <a:ln>
            <a:solidFill>
              <a:schemeClr val="tx1"/>
            </a:solidFill>
          </a:ln>
        </p:spPr>
      </p:pic>
      <p:sp>
        <p:nvSpPr>
          <p:cNvPr id="14" name="TextBox 13">
            <a:extLst>
              <a:ext uri="{FF2B5EF4-FFF2-40B4-BE49-F238E27FC236}">
                <a16:creationId xmlns:a16="http://schemas.microsoft.com/office/drawing/2014/main" id="{5B35DB89-CBC2-4160-B4DC-9E0C6A80996C}"/>
              </a:ext>
            </a:extLst>
          </p:cNvPr>
          <p:cNvSpPr txBox="1"/>
          <p:nvPr/>
        </p:nvSpPr>
        <p:spPr>
          <a:xfrm>
            <a:off x="6767667" y="5515366"/>
            <a:ext cx="4737387" cy="400110"/>
          </a:xfrm>
          <a:prstGeom prst="rect">
            <a:avLst/>
          </a:prstGeom>
          <a:noFill/>
        </p:spPr>
        <p:txBody>
          <a:bodyPr wrap="none" rtlCol="0">
            <a:spAutoFit/>
          </a:bodyPr>
          <a:lstStyle/>
          <a:p>
            <a:r>
              <a:rPr lang="en-US" sz="2000" b="1" dirty="0">
                <a:latin typeface="Arial" pitchFamily="34" charset="0"/>
                <a:cs typeface="Arial" pitchFamily="34" charset="0"/>
              </a:rPr>
              <a:t>Text is processed as numeric vectors</a:t>
            </a:r>
          </a:p>
        </p:txBody>
      </p:sp>
    </p:spTree>
    <p:extLst>
      <p:ext uri="{BB962C8B-B14F-4D97-AF65-F5344CB8AC3E}">
        <p14:creationId xmlns:p14="http://schemas.microsoft.com/office/powerpoint/2010/main" val="451972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BC526-9DAA-49D1-A962-404D1C3B3035}"/>
              </a:ext>
            </a:extLst>
          </p:cNvPr>
          <p:cNvSpPr>
            <a:spLocks noGrp="1"/>
          </p:cNvSpPr>
          <p:nvPr>
            <p:ph type="title"/>
          </p:nvPr>
        </p:nvSpPr>
        <p:spPr>
          <a:xfrm>
            <a:off x="623174" y="457200"/>
            <a:ext cx="10742957" cy="990600"/>
          </a:xfrm>
        </p:spPr>
        <p:txBody>
          <a:bodyPr/>
          <a:lstStyle/>
          <a:p>
            <a:r>
              <a:rPr lang="en-US" sz="3200" dirty="0"/>
              <a:t>Deep Learning Workflow</a:t>
            </a:r>
          </a:p>
        </p:txBody>
      </p:sp>
      <p:grpSp>
        <p:nvGrpSpPr>
          <p:cNvPr id="4" name="Group 3">
            <a:extLst>
              <a:ext uri="{FF2B5EF4-FFF2-40B4-BE49-F238E27FC236}">
                <a16:creationId xmlns:a16="http://schemas.microsoft.com/office/drawing/2014/main" id="{14694937-6F08-4FFE-90BA-6553BC74C500}"/>
              </a:ext>
            </a:extLst>
          </p:cNvPr>
          <p:cNvGrpSpPr/>
          <p:nvPr/>
        </p:nvGrpSpPr>
        <p:grpSpPr>
          <a:xfrm>
            <a:off x="762001" y="1640808"/>
            <a:ext cx="2743201" cy="3383336"/>
            <a:chOff x="1356519" y="1640808"/>
            <a:chExt cx="2743201" cy="3383336"/>
          </a:xfrm>
        </p:grpSpPr>
        <p:sp>
          <p:nvSpPr>
            <p:cNvPr id="70" name="AutoShape 19">
              <a:extLst>
                <a:ext uri="{FF2B5EF4-FFF2-40B4-BE49-F238E27FC236}">
                  <a16:creationId xmlns:a16="http://schemas.microsoft.com/office/drawing/2014/main" id="{EBEDADDA-2F84-4451-9775-3619D8CABD6B}"/>
                </a:ext>
              </a:extLst>
            </p:cNvPr>
            <p:cNvSpPr>
              <a:spLocks noChangeArrowheads="1"/>
            </p:cNvSpPr>
            <p:nvPr/>
          </p:nvSpPr>
          <p:spPr bwMode="auto">
            <a:xfrm>
              <a:off x="1356520" y="2090243"/>
              <a:ext cx="2743200" cy="2933901"/>
            </a:xfrm>
            <a:prstGeom prst="rect">
              <a:avLst/>
            </a:prstGeom>
            <a:solidFill>
              <a:srgbClr val="005692"/>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algn="ctr">
                <a:defRPr/>
              </a:pPr>
              <a:endParaRPr lang="en-US" sz="700" b="1">
                <a:solidFill>
                  <a:prstClr val="black"/>
                </a:solidFill>
                <a:latin typeface="Arial" pitchFamily="34" charset="0"/>
                <a:cs typeface="Arial" pitchFamily="34" charset="0"/>
              </a:endParaRPr>
            </a:p>
          </p:txBody>
        </p:sp>
        <p:sp>
          <p:nvSpPr>
            <p:cNvPr id="76" name="Chevron 65">
              <a:extLst>
                <a:ext uri="{FF2B5EF4-FFF2-40B4-BE49-F238E27FC236}">
                  <a16:creationId xmlns:a16="http://schemas.microsoft.com/office/drawing/2014/main" id="{53019A21-C1D0-4B5F-806E-74A4488C998D}"/>
                </a:ext>
              </a:extLst>
            </p:cNvPr>
            <p:cNvSpPr/>
            <p:nvPr/>
          </p:nvSpPr>
          <p:spPr>
            <a:xfrm>
              <a:off x="1356519" y="1640808"/>
              <a:ext cx="2743200" cy="457200"/>
            </a:xfrm>
            <a:prstGeom prst="rect">
              <a:avLst/>
            </a:prstGeom>
            <a:solidFill>
              <a:srgbClr val="008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00" b="1" cap="all" dirty="0">
                  <a:solidFill>
                    <a:prstClr val="white"/>
                  </a:solidFill>
                  <a:latin typeface="+mj-lt"/>
                  <a:ea typeface="Malgun Gothic" panose="020B0503020000020004" pitchFamily="34" charset="-127"/>
                  <a:cs typeface="Arial" pitchFamily="34" charset="0"/>
                </a:rPr>
                <a:t>Prepare Data</a:t>
              </a:r>
            </a:p>
          </p:txBody>
        </p:sp>
      </p:grpSp>
      <p:grpSp>
        <p:nvGrpSpPr>
          <p:cNvPr id="10" name="Group 9">
            <a:extLst>
              <a:ext uri="{FF2B5EF4-FFF2-40B4-BE49-F238E27FC236}">
                <a16:creationId xmlns:a16="http://schemas.microsoft.com/office/drawing/2014/main" id="{997EA7AC-80C9-4DDA-9DDB-7B6AC90DCA8B}"/>
              </a:ext>
            </a:extLst>
          </p:cNvPr>
          <p:cNvGrpSpPr/>
          <p:nvPr/>
        </p:nvGrpSpPr>
        <p:grpSpPr>
          <a:xfrm>
            <a:off x="4647752" y="1640808"/>
            <a:ext cx="2743648" cy="3391101"/>
            <a:chOff x="4647752" y="1640808"/>
            <a:chExt cx="2743648" cy="3391101"/>
          </a:xfrm>
        </p:grpSpPr>
        <p:grpSp>
          <p:nvGrpSpPr>
            <p:cNvPr id="8" name="Group 7">
              <a:extLst>
                <a:ext uri="{FF2B5EF4-FFF2-40B4-BE49-F238E27FC236}">
                  <a16:creationId xmlns:a16="http://schemas.microsoft.com/office/drawing/2014/main" id="{6917A21A-763B-43BE-96B1-58B0071FC634}"/>
                </a:ext>
              </a:extLst>
            </p:cNvPr>
            <p:cNvGrpSpPr/>
            <p:nvPr/>
          </p:nvGrpSpPr>
          <p:grpSpPr>
            <a:xfrm>
              <a:off x="4647752" y="1640808"/>
              <a:ext cx="2743648" cy="3391101"/>
              <a:chOff x="4647752" y="1640808"/>
              <a:chExt cx="2743648" cy="3391101"/>
            </a:xfrm>
          </p:grpSpPr>
          <p:grpSp>
            <p:nvGrpSpPr>
              <p:cNvPr id="17" name="Group 16">
                <a:extLst>
                  <a:ext uri="{FF2B5EF4-FFF2-40B4-BE49-F238E27FC236}">
                    <a16:creationId xmlns:a16="http://schemas.microsoft.com/office/drawing/2014/main" id="{08604E1E-06EF-4B17-B6CB-261871C7DB09}"/>
                  </a:ext>
                </a:extLst>
              </p:cNvPr>
              <p:cNvGrpSpPr/>
              <p:nvPr/>
            </p:nvGrpSpPr>
            <p:grpSpPr>
              <a:xfrm>
                <a:off x="4648200" y="1640808"/>
                <a:ext cx="2743200" cy="3089965"/>
                <a:chOff x="4648200" y="1640808"/>
                <a:chExt cx="2743200" cy="3089965"/>
              </a:xfrm>
            </p:grpSpPr>
            <p:sp>
              <p:nvSpPr>
                <p:cNvPr id="75" name="Chevron 65">
                  <a:extLst>
                    <a:ext uri="{FF2B5EF4-FFF2-40B4-BE49-F238E27FC236}">
                      <a16:creationId xmlns:a16="http://schemas.microsoft.com/office/drawing/2014/main" id="{3A107000-01E5-4D68-A750-D0E62A2D6D91}"/>
                    </a:ext>
                  </a:extLst>
                </p:cNvPr>
                <p:cNvSpPr/>
                <p:nvPr/>
              </p:nvSpPr>
              <p:spPr>
                <a:xfrm>
                  <a:off x="4648200" y="1640808"/>
                  <a:ext cx="2743200" cy="457200"/>
                </a:xfrm>
                <a:prstGeom prst="rect">
                  <a:avLst/>
                </a:prstGeom>
                <a:solidFill>
                  <a:srgbClr val="008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1600" b="1" cap="all" dirty="0">
                      <a:solidFill>
                        <a:prstClr val="white"/>
                      </a:solidFill>
                      <a:latin typeface="+mj-lt"/>
                      <a:ea typeface="Malgun Gothic" panose="020B0503020000020004" pitchFamily="34" charset="-127"/>
                      <a:cs typeface="Arial" pitchFamily="34" charset="0"/>
                    </a:rPr>
                    <a:t>Build &amp; Train Model</a:t>
                  </a:r>
                </a:p>
              </p:txBody>
            </p:sp>
            <p:sp>
              <p:nvSpPr>
                <p:cNvPr id="78" name="Rounded Rectangle 168">
                  <a:extLst>
                    <a:ext uri="{FF2B5EF4-FFF2-40B4-BE49-F238E27FC236}">
                      <a16:creationId xmlns:a16="http://schemas.microsoft.com/office/drawing/2014/main" id="{D6FA34BE-2378-4BA6-A87F-2CEDE2BFC67B}"/>
                    </a:ext>
                  </a:extLst>
                </p:cNvPr>
                <p:cNvSpPr/>
                <p:nvPr/>
              </p:nvSpPr>
              <p:spPr bwMode="auto">
                <a:xfrm>
                  <a:off x="5427250" y="3285298"/>
                  <a:ext cx="1897312" cy="545294"/>
                </a:xfrm>
                <a:prstGeom prst="rect">
                  <a:avLst/>
                </a:prstGeom>
                <a:noFill/>
                <a:ln w="19050" algn="ctr">
                  <a:noFill/>
                  <a:round/>
                  <a:headEnd/>
                  <a:tailEnd/>
                </a:ln>
              </p:spPr>
              <p:txBody>
                <a:bodyPr lIns="4572" tIns="4572" rIns="4572" bIns="4572" anchor="ctr"/>
                <a:lstStyle/>
                <a:p>
                  <a:pPr>
                    <a:defRPr/>
                  </a:pPr>
                  <a:r>
                    <a:rPr lang="en-US" sz="1600" dirty="0">
                      <a:solidFill>
                        <a:prstClr val="white"/>
                      </a:solidFill>
                      <a:latin typeface="Malgun Gothic" panose="020B0503020000020004" pitchFamily="34" charset="-127"/>
                      <a:ea typeface="Malgun Gothic" panose="020B0503020000020004" pitchFamily="34" charset="-127"/>
                      <a:cs typeface="Arial" pitchFamily="34" charset="0"/>
                    </a:rPr>
                    <a:t>Model exchange across frameworks</a:t>
                  </a:r>
                </a:p>
              </p:txBody>
            </p:sp>
            <p:sp>
              <p:nvSpPr>
                <p:cNvPr id="79" name="Rounded Rectangle 168">
                  <a:extLst>
                    <a:ext uri="{FF2B5EF4-FFF2-40B4-BE49-F238E27FC236}">
                      <a16:creationId xmlns:a16="http://schemas.microsoft.com/office/drawing/2014/main" id="{85B5E8B5-C186-4EFB-B869-9D726264FC21}"/>
                    </a:ext>
                  </a:extLst>
                </p:cNvPr>
                <p:cNvSpPr/>
                <p:nvPr/>
              </p:nvSpPr>
              <p:spPr bwMode="auto">
                <a:xfrm>
                  <a:off x="5443661" y="2316436"/>
                  <a:ext cx="1845782" cy="658368"/>
                </a:xfrm>
                <a:prstGeom prst="rect">
                  <a:avLst/>
                </a:prstGeom>
                <a:noFill/>
                <a:ln w="19050" algn="ctr">
                  <a:noFill/>
                  <a:round/>
                  <a:headEnd/>
                  <a:tailEnd/>
                </a:ln>
              </p:spPr>
              <p:txBody>
                <a:bodyPr lIns="4572" tIns="4572" rIns="4572" bIns="4572" anchor="ctr"/>
                <a:lstStyle/>
                <a:p>
                  <a:pPr>
                    <a:defRPr/>
                  </a:pPr>
                  <a:r>
                    <a:rPr lang="en-US" sz="1600">
                      <a:solidFill>
                        <a:prstClr val="white"/>
                      </a:solidFill>
                      <a:latin typeface="Malgun Gothic" panose="020B0503020000020004" pitchFamily="34" charset="-127"/>
                      <a:ea typeface="Malgun Gothic" panose="020B0503020000020004" pitchFamily="34" charset="-127"/>
                      <a:cs typeface="Arial" pitchFamily="34" charset="0"/>
                    </a:rPr>
                    <a:t>Model design,</a:t>
                  </a:r>
                </a:p>
                <a:p>
                  <a:pPr>
                    <a:defRPr/>
                  </a:pPr>
                  <a:r>
                    <a:rPr lang="en-US" sz="1600">
                      <a:solidFill>
                        <a:prstClr val="white"/>
                      </a:solidFill>
                      <a:latin typeface="Malgun Gothic" panose="020B0503020000020004" pitchFamily="34" charset="-127"/>
                      <a:ea typeface="Malgun Gothic" panose="020B0503020000020004" pitchFamily="34" charset="-127"/>
                      <a:cs typeface="Arial" pitchFamily="34" charset="0"/>
                    </a:rPr>
                    <a:t>Hyperparameter tuning</a:t>
                  </a:r>
                </a:p>
              </p:txBody>
            </p:sp>
            <p:sp>
              <p:nvSpPr>
                <p:cNvPr id="117" name="Rounded Rectangle 168">
                  <a:extLst>
                    <a:ext uri="{FF2B5EF4-FFF2-40B4-BE49-F238E27FC236}">
                      <a16:creationId xmlns:a16="http://schemas.microsoft.com/office/drawing/2014/main" id="{69A959A9-8F0F-42FF-9173-5626688CF2FD}"/>
                    </a:ext>
                  </a:extLst>
                </p:cNvPr>
                <p:cNvSpPr/>
                <p:nvPr/>
              </p:nvSpPr>
              <p:spPr bwMode="auto">
                <a:xfrm>
                  <a:off x="5443661" y="4110774"/>
                  <a:ext cx="1819459" cy="619999"/>
                </a:xfrm>
                <a:prstGeom prst="rect">
                  <a:avLst/>
                </a:prstGeom>
                <a:noFill/>
                <a:ln w="19050" algn="ctr">
                  <a:noFill/>
                  <a:round/>
                  <a:headEnd/>
                  <a:tailEnd/>
                </a:ln>
              </p:spPr>
              <p:txBody>
                <a:bodyPr lIns="4572" tIns="4572" rIns="4572" bIns="4572" anchor="ctr"/>
                <a:lstStyle/>
                <a:p>
                  <a:pPr>
                    <a:defRPr/>
                  </a:pPr>
                  <a:r>
                    <a:rPr lang="en-US" sz="1600">
                      <a:solidFill>
                        <a:prstClr val="white"/>
                      </a:solidFill>
                      <a:latin typeface="Malgun Gothic" panose="020B0503020000020004" pitchFamily="34" charset="-127"/>
                      <a:ea typeface="Malgun Gothic" panose="020B0503020000020004" pitchFamily="34" charset="-127"/>
                      <a:cs typeface="Arial" pitchFamily="34" charset="0"/>
                    </a:rPr>
                    <a:t>Hardware-accelerated training</a:t>
                  </a:r>
                </a:p>
              </p:txBody>
            </p:sp>
            <p:pic>
              <p:nvPicPr>
                <p:cNvPr id="13" name="Graphic 12" descr="Gauge">
                  <a:extLst>
                    <a:ext uri="{FF2B5EF4-FFF2-40B4-BE49-F238E27FC236}">
                      <a16:creationId xmlns:a16="http://schemas.microsoft.com/office/drawing/2014/main" id="{BCB98222-D21E-4D07-83BB-0EF497E8DE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5018" y="4163180"/>
                  <a:ext cx="465849" cy="465849"/>
                </a:xfrm>
                <a:prstGeom prst="rect">
                  <a:avLst/>
                </a:prstGeom>
              </p:spPr>
            </p:pic>
            <p:pic>
              <p:nvPicPr>
                <p:cNvPr id="16" name="Graphic 15" descr="Network diagram">
                  <a:extLst>
                    <a:ext uri="{FF2B5EF4-FFF2-40B4-BE49-F238E27FC236}">
                      <a16:creationId xmlns:a16="http://schemas.microsoft.com/office/drawing/2014/main" id="{57248C9A-2606-434E-A4DE-83CDFF6C47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74651" y="3285297"/>
                  <a:ext cx="545295" cy="545295"/>
                </a:xfrm>
                <a:prstGeom prst="rect">
                  <a:avLst/>
                </a:prstGeom>
              </p:spPr>
            </p:pic>
          </p:grpSp>
          <p:sp>
            <p:nvSpPr>
              <p:cNvPr id="36" name="AutoShape 19">
                <a:extLst>
                  <a:ext uri="{FF2B5EF4-FFF2-40B4-BE49-F238E27FC236}">
                    <a16:creationId xmlns:a16="http://schemas.microsoft.com/office/drawing/2014/main" id="{AECF7B67-E793-4EB1-A82C-C0B75481622A}"/>
                  </a:ext>
                </a:extLst>
              </p:cNvPr>
              <p:cNvSpPr>
                <a:spLocks noChangeArrowheads="1"/>
              </p:cNvSpPr>
              <p:nvPr/>
            </p:nvSpPr>
            <p:spPr bwMode="auto">
              <a:xfrm>
                <a:off x="4647752" y="2098008"/>
                <a:ext cx="2743200" cy="2933901"/>
              </a:xfrm>
              <a:prstGeom prst="rect">
                <a:avLst/>
              </a:prstGeom>
              <a:solidFill>
                <a:srgbClr val="005692"/>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algn="ctr">
                  <a:defRPr/>
                </a:pPr>
                <a:endParaRPr lang="en-US" sz="700" b="1">
                  <a:solidFill>
                    <a:prstClr val="black"/>
                  </a:solidFill>
                  <a:latin typeface="Arial" pitchFamily="34" charset="0"/>
                  <a:cs typeface="Arial" pitchFamily="34" charset="0"/>
                </a:endParaRPr>
              </a:p>
            </p:txBody>
          </p:sp>
        </p:grpSp>
        <p:pic>
          <p:nvPicPr>
            <p:cNvPr id="42" name="Picture 4" descr="Related image">
              <a:extLst>
                <a:ext uri="{FF2B5EF4-FFF2-40B4-BE49-F238E27FC236}">
                  <a16:creationId xmlns:a16="http://schemas.microsoft.com/office/drawing/2014/main" id="{5291ABB2-8531-4B25-A170-87D6A80156D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952" t="29760" r="73224" b="16748"/>
            <a:stretch/>
          </p:blipFill>
          <p:spPr bwMode="auto">
            <a:xfrm>
              <a:off x="4774651" y="2345380"/>
              <a:ext cx="2488469" cy="23028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A569C6F3-26D2-4F33-A507-A326E7DD1B58}"/>
              </a:ext>
            </a:extLst>
          </p:cNvPr>
          <p:cNvGrpSpPr/>
          <p:nvPr/>
        </p:nvGrpSpPr>
        <p:grpSpPr>
          <a:xfrm>
            <a:off x="8524696" y="1640809"/>
            <a:ext cx="2745476" cy="3388393"/>
            <a:chOff x="8524696" y="1640809"/>
            <a:chExt cx="2745476" cy="3388393"/>
          </a:xfrm>
        </p:grpSpPr>
        <p:sp>
          <p:nvSpPr>
            <p:cNvPr id="108" name="AutoShape 19">
              <a:extLst>
                <a:ext uri="{FF2B5EF4-FFF2-40B4-BE49-F238E27FC236}">
                  <a16:creationId xmlns:a16="http://schemas.microsoft.com/office/drawing/2014/main" id="{2A7557D6-42E3-4EEB-BFD3-678DF6BBF4FD}"/>
                </a:ext>
              </a:extLst>
            </p:cNvPr>
            <p:cNvSpPr>
              <a:spLocks noChangeArrowheads="1"/>
            </p:cNvSpPr>
            <p:nvPr/>
          </p:nvSpPr>
          <p:spPr bwMode="auto">
            <a:xfrm>
              <a:off x="8524696" y="2095300"/>
              <a:ext cx="2743201" cy="2933902"/>
            </a:xfrm>
            <a:prstGeom prst="rect">
              <a:avLst/>
            </a:prstGeom>
            <a:solidFill>
              <a:srgbClr val="005692"/>
            </a:solidFill>
            <a:ln w="6350" cap="flat" cmpd="sng" algn="ctr">
              <a:noFill/>
              <a:prstDash val="solid"/>
              <a:round/>
              <a:headEnd type="none" w="med" len="med"/>
              <a:tailEnd type="none" w="med" len="med"/>
            </a:ln>
            <a:effectLst/>
          </p:spPr>
          <p:txBody>
            <a:bodyPr vert="horz" wrap="square" lIns="45720" tIns="9144" rIns="45720" bIns="22860" numCol="1" rtlCol="0" anchor="t" anchorCtr="0" compatLnSpc="1">
              <a:prstTxWarp prst="textNoShape">
                <a:avLst/>
              </a:prstTxWarp>
            </a:bodyPr>
            <a:lstStyle/>
            <a:p>
              <a:pPr algn="ctr">
                <a:defRPr/>
              </a:pPr>
              <a:endParaRPr lang="en-US" sz="700" b="1">
                <a:solidFill>
                  <a:prstClr val="black"/>
                </a:solidFill>
                <a:latin typeface="Arial" pitchFamily="34" charset="0"/>
                <a:cs typeface="Arial" pitchFamily="34" charset="0"/>
              </a:endParaRPr>
            </a:p>
          </p:txBody>
        </p:sp>
        <p:sp>
          <p:nvSpPr>
            <p:cNvPr id="109" name="Chevron 65">
              <a:extLst>
                <a:ext uri="{FF2B5EF4-FFF2-40B4-BE49-F238E27FC236}">
                  <a16:creationId xmlns:a16="http://schemas.microsoft.com/office/drawing/2014/main" id="{17C6B390-8837-489D-ACB1-1E70702DE8DE}"/>
                </a:ext>
              </a:extLst>
            </p:cNvPr>
            <p:cNvSpPr/>
            <p:nvPr/>
          </p:nvSpPr>
          <p:spPr>
            <a:xfrm>
              <a:off x="8524696" y="1640809"/>
              <a:ext cx="2745476" cy="457200"/>
            </a:xfrm>
            <a:prstGeom prst="rect">
              <a:avLst/>
            </a:prstGeom>
            <a:solidFill>
              <a:srgbClr val="0083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sz="2000" b="1" cap="all" dirty="0">
                  <a:solidFill>
                    <a:prstClr val="white"/>
                  </a:solidFill>
                  <a:latin typeface="+mj-lt"/>
                  <a:ea typeface="Malgun Gothic" panose="020B0503020000020004" pitchFamily="34" charset="-127"/>
                  <a:cs typeface="Arial" pitchFamily="34" charset="0"/>
                </a:rPr>
                <a:t>Deploy</a:t>
              </a:r>
              <a:r>
                <a:rPr lang="en-US" b="1" cap="all" dirty="0">
                  <a:solidFill>
                    <a:prstClr val="white"/>
                  </a:solidFill>
                  <a:latin typeface="+mj-lt"/>
                  <a:ea typeface="Malgun Gothic" panose="020B0503020000020004" pitchFamily="34" charset="-127"/>
                  <a:cs typeface="Arial" pitchFamily="34" charset="0"/>
                </a:rPr>
                <a:t> </a:t>
              </a:r>
              <a:r>
                <a:rPr lang="en-US" sz="2000" b="1" cap="all" dirty="0">
                  <a:solidFill>
                    <a:prstClr val="white"/>
                  </a:solidFill>
                  <a:latin typeface="+mj-lt"/>
                  <a:ea typeface="Malgun Gothic" panose="020B0503020000020004" pitchFamily="34" charset="-127"/>
                  <a:cs typeface="Arial" pitchFamily="34" charset="0"/>
                </a:rPr>
                <a:t>System</a:t>
              </a:r>
              <a:endParaRPr lang="en-US" b="1" cap="all" dirty="0">
                <a:solidFill>
                  <a:prstClr val="white"/>
                </a:solidFill>
                <a:latin typeface="+mj-lt"/>
                <a:ea typeface="Malgun Gothic" panose="020B0503020000020004" pitchFamily="34" charset="-127"/>
                <a:cs typeface="Arial" pitchFamily="34" charset="0"/>
              </a:endParaRPr>
            </a:p>
          </p:txBody>
        </p:sp>
      </p:grpSp>
      <p:pic>
        <p:nvPicPr>
          <p:cNvPr id="43" name="Picture 2" descr="Image result for mathworks.com: gpu coder">
            <a:extLst>
              <a:ext uri="{FF2B5EF4-FFF2-40B4-BE49-F238E27FC236}">
                <a16:creationId xmlns:a16="http://schemas.microsoft.com/office/drawing/2014/main" id="{FC8A0C1A-400A-4B49-BCAC-128DFC4418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10600" y="2413816"/>
            <a:ext cx="2510893" cy="215041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C4EE07B-AD59-4C88-9814-DC6ED4B0A3B6}"/>
              </a:ext>
            </a:extLst>
          </p:cNvPr>
          <p:cNvSpPr/>
          <p:nvPr/>
        </p:nvSpPr>
        <p:spPr>
          <a:xfrm>
            <a:off x="623174" y="5345192"/>
            <a:ext cx="3091037" cy="923330"/>
          </a:xfrm>
          <a:prstGeom prst="rect">
            <a:avLst/>
          </a:prstGeom>
        </p:spPr>
        <p:txBody>
          <a:bodyPr wrap="square">
            <a:spAutoFit/>
          </a:bodyPr>
          <a:lstStyle/>
          <a:p>
            <a:pPr algn="ctr"/>
            <a:r>
              <a:rPr lang="en-US" i="1" dirty="0"/>
              <a:t>The data must be labeled and preprocessed to give accurate results</a:t>
            </a:r>
          </a:p>
        </p:txBody>
      </p:sp>
      <p:sp>
        <p:nvSpPr>
          <p:cNvPr id="5" name="Rectangle 4">
            <a:extLst>
              <a:ext uri="{FF2B5EF4-FFF2-40B4-BE49-F238E27FC236}">
                <a16:creationId xmlns:a16="http://schemas.microsoft.com/office/drawing/2014/main" id="{F367B9AD-C622-48F2-9906-78FCD9352F6F}"/>
              </a:ext>
            </a:extLst>
          </p:cNvPr>
          <p:cNvSpPr/>
          <p:nvPr/>
        </p:nvSpPr>
        <p:spPr>
          <a:xfrm>
            <a:off x="4550481" y="5399975"/>
            <a:ext cx="3091037" cy="646331"/>
          </a:xfrm>
          <a:prstGeom prst="rect">
            <a:avLst/>
          </a:prstGeom>
        </p:spPr>
        <p:txBody>
          <a:bodyPr wrap="square">
            <a:spAutoFit/>
          </a:bodyPr>
          <a:lstStyle/>
          <a:p>
            <a:pPr algn="ctr"/>
            <a:r>
              <a:rPr lang="en-US" i="1" dirty="0"/>
              <a:t>Build a neural network that learns from your dataset</a:t>
            </a:r>
          </a:p>
        </p:txBody>
      </p:sp>
      <p:sp>
        <p:nvSpPr>
          <p:cNvPr id="6" name="Rectangle 5">
            <a:extLst>
              <a:ext uri="{FF2B5EF4-FFF2-40B4-BE49-F238E27FC236}">
                <a16:creationId xmlns:a16="http://schemas.microsoft.com/office/drawing/2014/main" id="{704089DB-B569-4812-9BC8-1F9779B6C811}"/>
              </a:ext>
            </a:extLst>
          </p:cNvPr>
          <p:cNvSpPr/>
          <p:nvPr/>
        </p:nvSpPr>
        <p:spPr>
          <a:xfrm>
            <a:off x="8524696" y="5339731"/>
            <a:ext cx="2743201" cy="923330"/>
          </a:xfrm>
          <a:prstGeom prst="rect">
            <a:avLst/>
          </a:prstGeom>
        </p:spPr>
        <p:txBody>
          <a:bodyPr wrap="square">
            <a:spAutoFit/>
          </a:bodyPr>
          <a:lstStyle/>
          <a:p>
            <a:pPr algn="ctr"/>
            <a:r>
              <a:rPr lang="en-US" i="1" dirty="0"/>
              <a:t>Integrate your trained model onto embedded hardware or cloud</a:t>
            </a:r>
          </a:p>
        </p:txBody>
      </p:sp>
      <p:pic>
        <p:nvPicPr>
          <p:cNvPr id="12" name="Picture 11" descr="A cat that is looking at the camera&#10;&#10;Description automatically generated">
            <a:extLst>
              <a:ext uri="{FF2B5EF4-FFF2-40B4-BE49-F238E27FC236}">
                <a16:creationId xmlns:a16="http://schemas.microsoft.com/office/drawing/2014/main" id="{4CCA0E8C-40C3-496C-869E-F56882B3E65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63993" y="4125599"/>
            <a:ext cx="1013079" cy="675386"/>
          </a:xfrm>
          <a:prstGeom prst="rect">
            <a:avLst/>
          </a:prstGeom>
        </p:spPr>
      </p:pic>
      <p:sp>
        <p:nvSpPr>
          <p:cNvPr id="26" name="TextBox 25">
            <a:extLst>
              <a:ext uri="{FF2B5EF4-FFF2-40B4-BE49-F238E27FC236}">
                <a16:creationId xmlns:a16="http://schemas.microsoft.com/office/drawing/2014/main" id="{6EF7E451-A497-4218-BC40-2B753A68ACBD}"/>
              </a:ext>
            </a:extLst>
          </p:cNvPr>
          <p:cNvSpPr txBox="1"/>
          <p:nvPr/>
        </p:nvSpPr>
        <p:spPr>
          <a:xfrm>
            <a:off x="2110858" y="2449202"/>
            <a:ext cx="1260308" cy="461665"/>
          </a:xfrm>
          <a:prstGeom prst="rect">
            <a:avLst/>
          </a:prstGeom>
          <a:noFill/>
        </p:spPr>
        <p:txBody>
          <a:bodyPr wrap="square" rtlCol="0">
            <a:spAutoFit/>
          </a:bodyPr>
          <a:lstStyle/>
          <a:p>
            <a:r>
              <a:rPr lang="en-US" sz="1200" b="1" dirty="0">
                <a:solidFill>
                  <a:schemeClr val="bg1"/>
                </a:solidFill>
                <a:latin typeface="Arial" pitchFamily="34" charset="0"/>
                <a:cs typeface="Arial" pitchFamily="34" charset="0"/>
              </a:rPr>
              <a:t>Label</a:t>
            </a:r>
            <a:r>
              <a:rPr lang="en-US" sz="1200" dirty="0">
                <a:solidFill>
                  <a:schemeClr val="bg1"/>
                </a:solidFill>
                <a:latin typeface="Arial" pitchFamily="34" charset="0"/>
                <a:cs typeface="Arial" pitchFamily="34" charset="0"/>
              </a:rPr>
              <a:t>: Dog</a:t>
            </a:r>
          </a:p>
          <a:p>
            <a:r>
              <a:rPr lang="en-US" sz="1200" b="1" dirty="0">
                <a:solidFill>
                  <a:schemeClr val="bg1"/>
                </a:solidFill>
                <a:latin typeface="Arial" pitchFamily="34" charset="0"/>
                <a:cs typeface="Arial" pitchFamily="34" charset="0"/>
              </a:rPr>
              <a:t>Size</a:t>
            </a:r>
            <a:r>
              <a:rPr lang="en-US" sz="1200" dirty="0">
                <a:solidFill>
                  <a:schemeClr val="bg1"/>
                </a:solidFill>
                <a:latin typeface="Arial" pitchFamily="34" charset="0"/>
                <a:cs typeface="Arial" pitchFamily="34" charset="0"/>
              </a:rPr>
              <a:t>: 524x640</a:t>
            </a:r>
          </a:p>
        </p:txBody>
      </p:sp>
      <p:sp>
        <p:nvSpPr>
          <p:cNvPr id="44" name="TextBox 43">
            <a:extLst>
              <a:ext uri="{FF2B5EF4-FFF2-40B4-BE49-F238E27FC236}">
                <a16:creationId xmlns:a16="http://schemas.microsoft.com/office/drawing/2014/main" id="{E899D156-26EF-43B3-909C-69DEA63B8518}"/>
              </a:ext>
            </a:extLst>
          </p:cNvPr>
          <p:cNvSpPr txBox="1"/>
          <p:nvPr/>
        </p:nvSpPr>
        <p:spPr>
          <a:xfrm>
            <a:off x="2110858" y="3265957"/>
            <a:ext cx="1260308" cy="461665"/>
          </a:xfrm>
          <a:prstGeom prst="rect">
            <a:avLst/>
          </a:prstGeom>
          <a:noFill/>
        </p:spPr>
        <p:txBody>
          <a:bodyPr wrap="square" rtlCol="0">
            <a:spAutoFit/>
          </a:bodyPr>
          <a:lstStyle/>
          <a:p>
            <a:r>
              <a:rPr lang="en-US" sz="1200" b="1" dirty="0">
                <a:solidFill>
                  <a:schemeClr val="bg1"/>
                </a:solidFill>
                <a:latin typeface="Arial" pitchFamily="34" charset="0"/>
                <a:cs typeface="Arial" pitchFamily="34" charset="0"/>
              </a:rPr>
              <a:t>Label</a:t>
            </a:r>
            <a:r>
              <a:rPr lang="en-US" sz="1200" dirty="0">
                <a:solidFill>
                  <a:schemeClr val="bg1"/>
                </a:solidFill>
                <a:latin typeface="Arial" pitchFamily="34" charset="0"/>
                <a:cs typeface="Arial" pitchFamily="34" charset="0"/>
              </a:rPr>
              <a:t>: Lion</a:t>
            </a:r>
          </a:p>
          <a:p>
            <a:r>
              <a:rPr lang="en-US" sz="1200" b="1" dirty="0">
                <a:solidFill>
                  <a:schemeClr val="bg1"/>
                </a:solidFill>
                <a:latin typeface="Arial" pitchFamily="34" charset="0"/>
                <a:cs typeface="Arial" pitchFamily="34" charset="0"/>
              </a:rPr>
              <a:t>Size</a:t>
            </a:r>
            <a:r>
              <a:rPr lang="en-US" sz="1200" dirty="0">
                <a:solidFill>
                  <a:schemeClr val="bg1"/>
                </a:solidFill>
                <a:latin typeface="Arial" pitchFamily="34" charset="0"/>
                <a:cs typeface="Arial" pitchFamily="34" charset="0"/>
              </a:rPr>
              <a:t>: 444x205</a:t>
            </a:r>
          </a:p>
        </p:txBody>
      </p:sp>
      <p:sp>
        <p:nvSpPr>
          <p:cNvPr id="45" name="TextBox 44">
            <a:extLst>
              <a:ext uri="{FF2B5EF4-FFF2-40B4-BE49-F238E27FC236}">
                <a16:creationId xmlns:a16="http://schemas.microsoft.com/office/drawing/2014/main" id="{259542F1-730A-4E50-BB71-29CE11CAD79A}"/>
              </a:ext>
            </a:extLst>
          </p:cNvPr>
          <p:cNvSpPr txBox="1"/>
          <p:nvPr/>
        </p:nvSpPr>
        <p:spPr>
          <a:xfrm>
            <a:off x="2110858" y="4232459"/>
            <a:ext cx="1371600" cy="461665"/>
          </a:xfrm>
          <a:prstGeom prst="rect">
            <a:avLst/>
          </a:prstGeom>
          <a:noFill/>
        </p:spPr>
        <p:txBody>
          <a:bodyPr wrap="square" rtlCol="0">
            <a:spAutoFit/>
          </a:bodyPr>
          <a:lstStyle/>
          <a:p>
            <a:r>
              <a:rPr lang="en-US" sz="1200" b="1" dirty="0">
                <a:solidFill>
                  <a:schemeClr val="bg1"/>
                </a:solidFill>
                <a:latin typeface="Arial" pitchFamily="34" charset="0"/>
                <a:cs typeface="Arial" pitchFamily="34" charset="0"/>
              </a:rPr>
              <a:t>Label</a:t>
            </a:r>
            <a:r>
              <a:rPr lang="en-US" sz="1200" dirty="0">
                <a:solidFill>
                  <a:schemeClr val="bg1"/>
                </a:solidFill>
                <a:latin typeface="Arial" pitchFamily="34" charset="0"/>
                <a:cs typeface="Arial" pitchFamily="34" charset="0"/>
              </a:rPr>
              <a:t>: Cat</a:t>
            </a:r>
          </a:p>
          <a:p>
            <a:r>
              <a:rPr lang="en-US" sz="1200" b="1" dirty="0">
                <a:solidFill>
                  <a:schemeClr val="bg1"/>
                </a:solidFill>
                <a:latin typeface="Arial" pitchFamily="34" charset="0"/>
                <a:cs typeface="Arial" pitchFamily="34" charset="0"/>
              </a:rPr>
              <a:t>Size</a:t>
            </a:r>
            <a:r>
              <a:rPr lang="en-US" sz="1200" dirty="0">
                <a:solidFill>
                  <a:schemeClr val="bg1"/>
                </a:solidFill>
                <a:latin typeface="Arial" pitchFamily="34" charset="0"/>
                <a:cs typeface="Arial" pitchFamily="34" charset="0"/>
              </a:rPr>
              <a:t>: 3338x2592</a:t>
            </a:r>
          </a:p>
        </p:txBody>
      </p:sp>
      <p:pic>
        <p:nvPicPr>
          <p:cNvPr id="31" name="Picture 30" descr="A close up of a dog&#10;&#10;Description automatically generated">
            <a:extLst>
              <a:ext uri="{FF2B5EF4-FFF2-40B4-BE49-F238E27FC236}">
                <a16:creationId xmlns:a16="http://schemas.microsoft.com/office/drawing/2014/main" id="{D86FD819-D6C1-44BF-AD3E-CB0904A9EB2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5278" y="2363839"/>
            <a:ext cx="950508" cy="634464"/>
          </a:xfrm>
          <a:prstGeom prst="rect">
            <a:avLst/>
          </a:prstGeom>
        </p:spPr>
      </p:pic>
      <p:pic>
        <p:nvPicPr>
          <p:cNvPr id="33" name="Picture 32" descr="A lion sitting in a field&#10;&#10;Description automatically generated">
            <a:extLst>
              <a:ext uri="{FF2B5EF4-FFF2-40B4-BE49-F238E27FC236}">
                <a16:creationId xmlns:a16="http://schemas.microsoft.com/office/drawing/2014/main" id="{9F60E70A-0186-4D99-8771-622C3C85B16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9118" y="3243697"/>
            <a:ext cx="1222829" cy="564594"/>
          </a:xfrm>
          <a:prstGeom prst="rect">
            <a:avLst/>
          </a:prstGeom>
        </p:spPr>
      </p:pic>
    </p:spTree>
    <p:custDataLst>
      <p:tags r:id="rId1"/>
    </p:custDataLst>
    <p:extLst>
      <p:ext uri="{BB962C8B-B14F-4D97-AF65-F5344CB8AC3E}">
        <p14:creationId xmlns:p14="http://schemas.microsoft.com/office/powerpoint/2010/main" val="1260370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26" grpId="0"/>
      <p:bldP spid="44" grpId="0"/>
      <p:bldP spid="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3BDE-2192-4E9A-931E-D6A5798695BB}"/>
              </a:ext>
            </a:extLst>
          </p:cNvPr>
          <p:cNvSpPr>
            <a:spLocks noGrp="1"/>
          </p:cNvSpPr>
          <p:nvPr>
            <p:ph type="title"/>
          </p:nvPr>
        </p:nvSpPr>
        <p:spPr>
          <a:xfrm>
            <a:off x="609602" y="457200"/>
            <a:ext cx="11429998" cy="990600"/>
          </a:xfrm>
        </p:spPr>
        <p:txBody>
          <a:bodyPr/>
          <a:lstStyle/>
          <a:p>
            <a:r>
              <a:rPr lang="en-US" dirty="0"/>
              <a:t>Pretrained Neural Networks</a:t>
            </a:r>
          </a:p>
        </p:txBody>
      </p:sp>
      <p:sp>
        <p:nvSpPr>
          <p:cNvPr id="3" name="Content Placeholder 2">
            <a:extLst>
              <a:ext uri="{FF2B5EF4-FFF2-40B4-BE49-F238E27FC236}">
                <a16:creationId xmlns:a16="http://schemas.microsoft.com/office/drawing/2014/main" id="{F22E461B-830A-4F74-9BEC-27BDEB1EA691}"/>
              </a:ext>
            </a:extLst>
          </p:cNvPr>
          <p:cNvSpPr>
            <a:spLocks noGrp="1"/>
          </p:cNvSpPr>
          <p:nvPr>
            <p:ph idx="1"/>
          </p:nvPr>
        </p:nvSpPr>
        <p:spPr>
          <a:xfrm>
            <a:off x="609602" y="1295400"/>
            <a:ext cx="10769600" cy="1305372"/>
          </a:xfrm>
        </p:spPr>
        <p:txBody>
          <a:bodyPr/>
          <a:lstStyle/>
          <a:p>
            <a:pPr>
              <a:spcAft>
                <a:spcPts val="1800"/>
              </a:spcAft>
            </a:pPr>
            <a:r>
              <a:rPr lang="en-US" dirty="0"/>
              <a:t>Pretrained neural networks are networks that have been designed and trained</a:t>
            </a:r>
          </a:p>
          <a:p>
            <a:pPr>
              <a:spcAft>
                <a:spcPts val="1800"/>
              </a:spcAft>
            </a:pPr>
            <a:r>
              <a:rPr lang="en-US" dirty="0"/>
              <a:t>These networks can be used to classify data just by loading it</a:t>
            </a:r>
          </a:p>
          <a:p>
            <a:pPr>
              <a:spcAft>
                <a:spcPts val="1800"/>
              </a:spcAft>
            </a:pPr>
            <a:r>
              <a:rPr lang="en-US" dirty="0" err="1"/>
              <a:t>GoogLeNet</a:t>
            </a:r>
            <a:r>
              <a:rPr lang="en-US" dirty="0"/>
              <a:t> for example can be used to classify 1000 object categories, such as keyboard, mouse, pencil, and many animals</a:t>
            </a:r>
          </a:p>
          <a:p>
            <a:pPr>
              <a:spcAft>
                <a:spcPts val="1800"/>
              </a:spcAft>
            </a:pPr>
            <a:r>
              <a:rPr lang="en-US" dirty="0"/>
              <a:t>Using these networks can save time and leverage the accuracy achieved in these models</a:t>
            </a:r>
          </a:p>
          <a:p>
            <a:pPr>
              <a:spcAft>
                <a:spcPts val="600"/>
              </a:spcAft>
            </a:pPr>
            <a:endParaRPr lang="en-US" dirty="0"/>
          </a:p>
          <a:p>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701417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FC8B03A1-2D3A-4325-ACB0-B2B1DDC422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873829"/>
            <a:ext cx="7700757" cy="3526971"/>
          </a:xfrm>
          <a:prstGeom prst="rect">
            <a:avLst/>
          </a:prstGeom>
        </p:spPr>
      </p:pic>
      <p:sp>
        <p:nvSpPr>
          <p:cNvPr id="2" name="Title 1">
            <a:extLst>
              <a:ext uri="{FF2B5EF4-FFF2-40B4-BE49-F238E27FC236}">
                <a16:creationId xmlns:a16="http://schemas.microsoft.com/office/drawing/2014/main" id="{AB3E1BEE-5BD0-4A0E-BA72-DC2DBC552B0F}"/>
              </a:ext>
            </a:extLst>
          </p:cNvPr>
          <p:cNvSpPr>
            <a:spLocks noGrp="1"/>
          </p:cNvSpPr>
          <p:nvPr>
            <p:ph type="title"/>
          </p:nvPr>
        </p:nvSpPr>
        <p:spPr/>
        <p:txBody>
          <a:bodyPr/>
          <a:lstStyle/>
          <a:p>
            <a:r>
              <a:rPr lang="en-US" dirty="0"/>
              <a:t>Deploying neural networks</a:t>
            </a:r>
          </a:p>
        </p:txBody>
      </p:sp>
      <p:sp>
        <p:nvSpPr>
          <p:cNvPr id="3" name="Content Placeholder 2">
            <a:extLst>
              <a:ext uri="{FF2B5EF4-FFF2-40B4-BE49-F238E27FC236}">
                <a16:creationId xmlns:a16="http://schemas.microsoft.com/office/drawing/2014/main" id="{C11B6DB4-DBD1-4C19-9BD5-2467366F493E}"/>
              </a:ext>
            </a:extLst>
          </p:cNvPr>
          <p:cNvSpPr>
            <a:spLocks noGrp="1"/>
          </p:cNvSpPr>
          <p:nvPr>
            <p:ph idx="1"/>
          </p:nvPr>
        </p:nvSpPr>
        <p:spPr/>
        <p:txBody>
          <a:bodyPr/>
          <a:lstStyle/>
          <a:p>
            <a:pPr>
              <a:spcAft>
                <a:spcPts val="600"/>
              </a:spcAft>
            </a:pPr>
            <a:r>
              <a:rPr lang="en-US" dirty="0"/>
              <a:t>Use MATLAB to deploy the trained model to:</a:t>
            </a:r>
          </a:p>
          <a:p>
            <a:pPr lvl="1">
              <a:spcAft>
                <a:spcPts val="600"/>
              </a:spcAft>
            </a:pPr>
            <a:r>
              <a:rPr lang="en-US" dirty="0"/>
              <a:t>GPUs and CPUs</a:t>
            </a:r>
          </a:p>
          <a:p>
            <a:pPr lvl="1">
              <a:spcAft>
                <a:spcPts val="600"/>
              </a:spcAft>
            </a:pPr>
            <a:r>
              <a:rPr lang="en-US" dirty="0"/>
              <a:t>Embedded devices (e.g. NVIDIA or Raspberry Pi)</a:t>
            </a:r>
          </a:p>
          <a:p>
            <a:pPr lvl="1">
              <a:spcAft>
                <a:spcPts val="600"/>
              </a:spcAft>
            </a:pPr>
            <a:r>
              <a:rPr lang="en-US" dirty="0"/>
              <a:t>Standalone applications</a:t>
            </a:r>
          </a:p>
          <a:p>
            <a:pPr lvl="1">
              <a:spcAft>
                <a:spcPts val="600"/>
              </a:spcAft>
            </a:pPr>
            <a:r>
              <a:rPr lang="en-US" dirty="0"/>
              <a:t>Web Apps</a:t>
            </a:r>
          </a:p>
        </p:txBody>
      </p:sp>
    </p:spTree>
    <p:extLst>
      <p:ext uri="{BB962C8B-B14F-4D97-AF65-F5344CB8AC3E}">
        <p14:creationId xmlns:p14="http://schemas.microsoft.com/office/powerpoint/2010/main" val="26693207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5|2.7|3.5|2.4|8.7|5.3"/>
</p:tagLst>
</file>

<file path=ppt/theme/theme1.xml><?xml version="1.0" encoding="utf-8"?>
<a:theme xmlns:a="http://schemas.openxmlformats.org/drawingml/2006/main" name="MW_Public_widescreen">
  <a:themeElements>
    <a:clrScheme name="Custom 3">
      <a:dk1>
        <a:srgbClr val="000000"/>
      </a:dk1>
      <a:lt1>
        <a:srgbClr val="FFFFFF"/>
      </a:lt1>
      <a:dk2>
        <a:srgbClr val="006EB8"/>
      </a:dk2>
      <a:lt2>
        <a:srgbClr val="EEECE1"/>
      </a:lt2>
      <a:accent1>
        <a:srgbClr val="95B3D7"/>
      </a:accent1>
      <a:accent2>
        <a:srgbClr val="7E2F8E"/>
      </a:accent2>
      <a:accent3>
        <a:srgbClr val="008013"/>
      </a:accent3>
      <a:accent4>
        <a:srgbClr val="C05708"/>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2" id="{00620389-A7F2-9C45-8CF8-B88B3C904335}" vid="{25D12869-49BA-1542-83BB-BD972CE3EC1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TaxCatchAll xmlns="bbb466d9-fd0a-40ba-89cb-77eb15c2a30a" xsi:nil="true"/>
    <lcf76f155ced4ddcb4097134ff3c332f xmlns="b7b985a6-5614-4791-8283-b6a0b2c6681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3" ma:contentTypeDescription="Create a new document." ma:contentTypeScope="" ma:versionID="eb3bc34f9d807ec29c60be79aa7d88d2">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4019da9e9dd101cef11d1bfc8a1fd2a7"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851B7-D313-4E85-A1E0-5976CFE11EC3}">
  <ds:schemaRefs>
    <ds:schemaRef ds:uri="http://schemas.microsoft.com/office/2006/metadata/properties"/>
    <ds:schemaRef ds:uri="b7b985a6-5614-4791-8283-b6a0b2c6681f"/>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bbb466d9-fd0a-40ba-89cb-77eb15c2a30a"/>
    <ds:schemaRef ds:uri="http://purl.org/dc/elements/1.1/"/>
    <ds:schemaRef ds:uri="http://www.w3.org/XML/1998/namespace"/>
    <ds:schemaRef ds:uri="http://purl.org/dc/dcmitype/"/>
  </ds:schemaRefs>
</ds:datastoreItem>
</file>

<file path=customXml/itemProps2.xml><?xml version="1.0" encoding="utf-8"?>
<ds:datastoreItem xmlns:ds="http://schemas.openxmlformats.org/officeDocument/2006/customXml" ds:itemID="{A857AE27-DD54-4C44-9F82-8C62C37B7B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452</TotalTime>
  <Words>933</Words>
  <Application>Microsoft Macintosh PowerPoint</Application>
  <PresentationFormat>Widescreen</PresentationFormat>
  <Paragraphs>139</Paragraphs>
  <Slides>13</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Malgun Gothic</vt:lpstr>
      <vt:lpstr>Arial</vt:lpstr>
      <vt:lpstr>Calibri</vt:lpstr>
      <vt:lpstr>Courier New</vt:lpstr>
      <vt:lpstr>Wingdings</vt:lpstr>
      <vt:lpstr>MW_Public_widescreen</vt:lpstr>
      <vt:lpstr>Intro to Deep Learning </vt:lpstr>
      <vt:lpstr>Agenda </vt:lpstr>
      <vt:lpstr>What is Deep Learning?</vt:lpstr>
      <vt:lpstr>Deep Learning Models are Neural networks</vt:lpstr>
      <vt:lpstr>How can a neural network perform computations on an image or audio file?</vt:lpstr>
      <vt:lpstr>Deep Learning Networks Take in Numeric Data</vt:lpstr>
      <vt:lpstr>Deep Learning Workflow</vt:lpstr>
      <vt:lpstr>Pretrained Neural Networks</vt:lpstr>
      <vt:lpstr>Deploying neural networks</vt:lpstr>
      <vt:lpstr>Resources to get started on your own</vt:lpstr>
      <vt:lpstr>TO DO</vt:lpstr>
      <vt:lpstr>MATLAB Prizes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Deep Learning and Transfer learning</dc:title>
  <dc:creator>Owen Paul</dc:creator>
  <cp:lastModifiedBy>Michelle Elise Bourdon</cp:lastModifiedBy>
  <cp:revision>44</cp:revision>
  <dcterms:created xsi:type="dcterms:W3CDTF">2020-09-10T19:25:14Z</dcterms:created>
  <dcterms:modified xsi:type="dcterms:W3CDTF">2024-08-07T02:11:45Z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0x0101005CED2B3B9BAE8849942648134EEE717D</vt:lpwstr>
  </property>
  <property fmtid="{D5CDD505-2E9C-101B-9397-08002B2CF9AE}" pid="3" name="MediaServiceImageTags">
    <vt:lpwstr/>
  </property>
</Properties>
</file>